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5474" r:id="rId4"/>
    <p:sldId id="5475" r:id="rId5"/>
    <p:sldId id="5476" r:id="rId6"/>
    <p:sldId id="5478" r:id="rId7"/>
    <p:sldId id="5479" r:id="rId8"/>
    <p:sldId id="5480" r:id="rId9"/>
    <p:sldId id="5481" r:id="rId10"/>
    <p:sldId id="5482" r:id="rId11"/>
    <p:sldId id="5483" r:id="rId12"/>
    <p:sldId id="5484" r:id="rId13"/>
    <p:sldId id="5485" r:id="rId14"/>
    <p:sldId id="5486" r:id="rId15"/>
    <p:sldId id="5487" r:id="rId16"/>
    <p:sldId id="5488" r:id="rId17"/>
    <p:sldId id="5489" r:id="rId18"/>
    <p:sldId id="5490" r:id="rId19"/>
    <p:sldId id="5491" r:id="rId20"/>
    <p:sldId id="5492" r:id="rId21"/>
    <p:sldId id="5493" r:id="rId22"/>
    <p:sldId id="257"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D8B"/>
    <a:srgbClr val="2BAAD3"/>
    <a:srgbClr val="F8224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6" d="100"/>
          <a:sy n="96" d="100"/>
        </p:scale>
        <p:origin x="420" y="6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Number of Staff</c:v>
                </c:pt>
              </c:strCache>
            </c:strRef>
          </c:tx>
          <c:spPr>
            <a:gradFill>
              <a:gsLst>
                <a:gs pos="0">
                  <a:srgbClr val="0380E2"/>
                </a:gs>
                <a:gs pos="100000">
                  <a:srgbClr val="034373"/>
                </a:gs>
              </a:gsLst>
              <a:lin ang="13500000"/>
            </a:gradFill>
            <a:ln w="9525" cap="flat" cmpd="sng" algn="ctr">
              <a:solidFill>
                <a:schemeClr val="lt1">
                  <a:alpha val="50000"/>
                </a:schemeClr>
              </a:solidFill>
              <a:round/>
            </a:ln>
            <a:effectLst/>
          </c:spPr>
          <c:invertIfNegative val="0"/>
          <c:dLbls>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l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19050" cap="rnd">
                <a:solidFill>
                  <a:srgbClr val="FF0000"/>
                </a:solidFill>
              </a:ln>
              <a:effectLst/>
            </c:spPr>
            <c:trendlineType val="exp"/>
            <c:dispRSqr val="0"/>
            <c:dispEq val="0"/>
          </c:trendline>
          <c:cat>
            <c:numRef>
              <c:f>Sheet1!$A$2:$A$9</c:f>
              <c:numCache>
                <c:formatCode>General</c:formatCode>
                <c:ptCount val="8"/>
                <c:pt idx="0">
                  <c:v>2014</c:v>
                </c:pt>
                <c:pt idx="1">
                  <c:v>2015</c:v>
                </c:pt>
                <c:pt idx="2">
                  <c:v>2016</c:v>
                </c:pt>
                <c:pt idx="3">
                  <c:v>2017</c:v>
                </c:pt>
                <c:pt idx="4">
                  <c:v>2018</c:v>
                </c:pt>
                <c:pt idx="5">
                  <c:v>2019</c:v>
                </c:pt>
                <c:pt idx="6">
                  <c:v>2020</c:v>
                </c:pt>
                <c:pt idx="7">
                  <c:v>2021</c:v>
                </c:pt>
              </c:numCache>
            </c:numRef>
          </c:cat>
          <c:val>
            <c:numRef>
              <c:f>Sheet1!$B$2:$B$9</c:f>
              <c:numCache>
                <c:formatCode>General</c:formatCode>
                <c:ptCount val="8"/>
                <c:pt idx="0">
                  <c:v>5</c:v>
                </c:pt>
                <c:pt idx="1">
                  <c:v>20</c:v>
                </c:pt>
                <c:pt idx="2">
                  <c:v>30</c:v>
                </c:pt>
                <c:pt idx="3">
                  <c:v>50</c:v>
                </c:pt>
                <c:pt idx="4">
                  <c:v>72</c:v>
                </c:pt>
                <c:pt idx="5">
                  <c:v>118</c:v>
                </c:pt>
                <c:pt idx="6">
                  <c:v>202</c:v>
                </c:pt>
                <c:pt idx="7">
                  <c:v>293</c:v>
                </c:pt>
              </c:numCache>
            </c:numRef>
          </c:val>
          <c:extLst>
            <c:ext xmlns:c16="http://schemas.microsoft.com/office/drawing/2014/chart" uri="{C3380CC4-5D6E-409C-BE32-E72D297353CC}">
              <c16:uniqueId val="{00000001-3D1D-48EC-9528-90E2CFFFB7E8}"/>
            </c:ext>
          </c:extLst>
        </c:ser>
        <c:dLbls>
          <c:showLegendKey val="0"/>
          <c:showVal val="1"/>
          <c:showCatName val="0"/>
          <c:showSerName val="0"/>
          <c:showPercent val="0"/>
          <c:showBubbleSize val="0"/>
        </c:dLbls>
        <c:gapWidth val="65"/>
        <c:axId val="333900091"/>
        <c:axId val="825192157"/>
        <c:extLst>
          <c:ext xmlns:c15="http://schemas.microsoft.com/office/drawing/2012/chart" uri="{02D57815-91ED-43cb-92C2-25804820EDAC}">
            <c15:filteredBarSeries>
              <c15:ser>
                <c:idx val="1"/>
                <c:order val="1"/>
                <c:tx>
                  <c:strRef>
                    <c:extLst>
                      <c:ext uri="{02D57815-91ED-43cb-92C2-25804820EDAC}">
                        <c15:formulaRef>
                          <c15:sqref>Sheet1!#REF!</c15:sqref>
                        </c15:formulaRef>
                      </c:ext>
                    </c:extLst>
                    <c:strCache>
                      <c:ptCount val="1"/>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l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pPr>
                      <a:endParaRPr lang="en-US"/>
                    </a:p>
                  </c:txPr>
                  <c:dLblPos val="inEnd"/>
                  <c:showLegendKey val="0"/>
                  <c:showVal val="1"/>
                  <c:showCatName val="0"/>
                  <c:showSerName val="0"/>
                  <c:showPercent val="0"/>
                  <c:showBubbleSize val="0"/>
                  <c:showLeaderLines val="0"/>
                  <c:extLst>
                    <c:ext uri="{CE6537A1-D6FC-4f65-9D91-7224C49458BB}">
                      <c15:showLeaderLines val="0"/>
                    </c:ext>
                  </c:extLst>
                </c:dLbls>
                <c:cat>
                  <c:numRef>
                    <c:extLst>
                      <c:ext uri="{02D57815-91ED-43cb-92C2-25804820EDAC}">
                        <c15:formulaRef>
                          <c15:sqref>Sheet1!$A$2:$A$9</c15:sqref>
                        </c15:formulaRef>
                      </c:ext>
                    </c:extLst>
                    <c:numCache>
                      <c:formatCode>General</c:formatCode>
                      <c:ptCount val="8"/>
                      <c:pt idx="0">
                        <c:v>2014</c:v>
                      </c:pt>
                      <c:pt idx="1">
                        <c:v>2015</c:v>
                      </c:pt>
                      <c:pt idx="2">
                        <c:v>2016</c:v>
                      </c:pt>
                      <c:pt idx="3">
                        <c:v>2017</c:v>
                      </c:pt>
                      <c:pt idx="4">
                        <c:v>2018</c:v>
                      </c:pt>
                      <c:pt idx="5">
                        <c:v>2019</c:v>
                      </c:pt>
                      <c:pt idx="6">
                        <c:v>2020</c:v>
                      </c:pt>
                      <c:pt idx="7">
                        <c:v>2021</c:v>
                      </c:pt>
                    </c:numCache>
                  </c:num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2-3D1D-48EC-9528-90E2CFFFB7E8}"/>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Sheet1!#REF!</c15:sqref>
                        </c15:formulaRef>
                      </c:ext>
                    </c:extLst>
                    <c:strCache>
                      <c:ptCount val="1"/>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lt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pPr>
                      <a:endParaRPr lang="en-US"/>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numRef>
                    <c:extLst xmlns:c15="http://schemas.microsoft.com/office/drawing/2012/chart">
                      <c:ext xmlns:c15="http://schemas.microsoft.com/office/drawing/2012/chart" uri="{02D57815-91ED-43cb-92C2-25804820EDAC}">
                        <c15:formulaRef>
                          <c15:sqref>Sheet1!$A$2:$A$9</c15:sqref>
                        </c15:formulaRef>
                      </c:ext>
                    </c:extLst>
                    <c:numCache>
                      <c:formatCode>General</c:formatCode>
                      <c:ptCount val="8"/>
                      <c:pt idx="0">
                        <c:v>2014</c:v>
                      </c:pt>
                      <c:pt idx="1">
                        <c:v>2015</c:v>
                      </c:pt>
                      <c:pt idx="2">
                        <c:v>2016</c:v>
                      </c:pt>
                      <c:pt idx="3">
                        <c:v>2017</c:v>
                      </c:pt>
                      <c:pt idx="4">
                        <c:v>2018</c:v>
                      </c:pt>
                      <c:pt idx="5">
                        <c:v>2019</c:v>
                      </c:pt>
                      <c:pt idx="6">
                        <c:v>2020</c:v>
                      </c:pt>
                      <c:pt idx="7">
                        <c:v>2021</c:v>
                      </c:pt>
                    </c:numCache>
                  </c:numRef>
                </c:cat>
                <c:val>
                  <c:numRef>
                    <c:extLst xmlns:c15="http://schemas.microsoft.com/office/drawing/2012/chart">
                      <c:ext xmlns:c15="http://schemas.microsoft.com/office/drawing/2012/chart" uri="{02D57815-91ED-43cb-92C2-25804820EDAC}">
                        <c15:formulaRef>
                          <c15:sqref>Sheet1!#REF!</c15:sqref>
                        </c15:formulaRef>
                      </c:ext>
                    </c:extLst>
                    <c:numCache>
                      <c:formatCode>General</c:formatCode>
                      <c:ptCount val="1"/>
                      <c:pt idx="0">
                        <c:v>1</c:v>
                      </c:pt>
                    </c:numCache>
                  </c:numRef>
                </c:val>
                <c:extLst xmlns:c15="http://schemas.microsoft.com/office/drawing/2012/chart">
                  <c:ext xmlns:c16="http://schemas.microsoft.com/office/drawing/2014/chart" uri="{C3380CC4-5D6E-409C-BE32-E72D297353CC}">
                    <c16:uniqueId val="{00000003-3D1D-48EC-9528-90E2CFFFB7E8}"/>
                  </c:ext>
                </c:extLst>
              </c15:ser>
            </c15:filteredBarSeries>
          </c:ext>
        </c:extLst>
      </c:barChart>
      <c:catAx>
        <c:axId val="333900091"/>
        <c:scaling>
          <c:orientation val="minMax"/>
        </c:scaling>
        <c:delete val="0"/>
        <c:axPos val="b"/>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0" vertOverflow="ellipsis" vert="horz" wrap="square" anchor="ctr" anchorCtr="1"/>
          <a:lstStyle/>
          <a:p>
            <a:pPr>
              <a:defRPr lang="zh-CN" sz="1600" b="0" i="0" u="none" strike="noStrike" kern="1200" cap="all" baseline="0">
                <a:solidFill>
                  <a:schemeClr val="dk1">
                    <a:lumMod val="75000"/>
                    <a:lumOff val="2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pPr>
            <a:endParaRPr lang="en-US"/>
          </a:p>
        </c:txPr>
        <c:crossAx val="825192157"/>
        <c:crosses val="autoZero"/>
        <c:auto val="1"/>
        <c:lblAlgn val="ctr"/>
        <c:lblOffset val="100"/>
        <c:noMultiLvlLbl val="0"/>
      </c:catAx>
      <c:valAx>
        <c:axId val="825192157"/>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333900091"/>
        <c:crosses val="autoZero"/>
        <c:crossBetween val="between"/>
      </c:valAx>
      <c:spPr>
        <a:noFill/>
        <a:ln>
          <a:noFill/>
        </a:ln>
        <a:effectLst/>
      </c:spPr>
    </c:plotArea>
    <c:legend>
      <c:legendPos val="b"/>
      <c:legendEntry>
        <c:idx val="0"/>
        <c:txPr>
          <a:bodyPr rot="0" spcFirstLastPara="0" vertOverflow="ellipsis" vert="horz" wrap="square" anchor="ctr" anchorCtr="1"/>
          <a:lstStyle/>
          <a:p>
            <a:pPr>
              <a:defRPr lang="zh-CN" sz="1600" b="0" i="0" u="none" strike="noStrike" kern="1200" baseline="0">
                <a:solidFill>
                  <a:schemeClr val="dk1">
                    <a:lumMod val="75000"/>
                    <a:lumOff val="2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pPr>
            <a:endParaRPr lang="en-US"/>
          </a:p>
        </c:txPr>
      </c:legendEntry>
      <c:legendEntry>
        <c:idx val="1"/>
        <c:delete val="1"/>
      </c:legendEntry>
      <c:overlay val="0"/>
      <c:spPr>
        <a:solidFill>
          <a:schemeClr val="lt1">
            <a:lumMod val="95000"/>
            <a:alpha val="39000"/>
          </a:schemeClr>
        </a:solidFill>
        <a:ln>
          <a:noFill/>
        </a:ln>
        <a:effectLst/>
      </c:spPr>
      <c:txPr>
        <a:bodyPr rot="0" spcFirstLastPara="0" vertOverflow="ellipsis" vert="horz" wrap="square" anchor="ctr" anchorCtr="1"/>
        <a:lstStyle/>
        <a:p>
          <a:pPr>
            <a:defRPr lang="zh-CN" sz="1600" b="0" i="0" u="none" strike="noStrike" kern="1200" baseline="0">
              <a:solidFill>
                <a:schemeClr val="dk1">
                  <a:lumMod val="75000"/>
                  <a:lumOff val="25000"/>
                </a:schemeClr>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pPr>
          <a:endParaRPr lang="en-US"/>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lang="zh-CN" sz="1600">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explosion val="1"/>
          <c:dPt>
            <c:idx val="0"/>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1-4442-44FC-A6FB-3A91B381BB51}"/>
              </c:ext>
            </c:extLst>
          </c:dPt>
          <c:dPt>
            <c:idx val="1"/>
            <c:bubble3D val="0"/>
            <c:spPr>
              <a:solidFill>
                <a:srgbClr val="2671BE"/>
              </a:solidFill>
              <a:ln w="19050">
                <a:solidFill>
                  <a:schemeClr val="lt1"/>
                </a:solidFill>
              </a:ln>
              <a:effectLst/>
            </c:spPr>
            <c:extLst>
              <c:ext xmlns:c16="http://schemas.microsoft.com/office/drawing/2014/chart" uri="{C3380CC4-5D6E-409C-BE32-E72D297353CC}">
                <c16:uniqueId val="{00000003-4442-44FC-A6FB-3A91B381BB51}"/>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5-4442-44FC-A6FB-3A91B381BB51}"/>
              </c:ext>
            </c:extLst>
          </c:dPt>
          <c:dPt>
            <c:idx val="3"/>
            <c:bubble3D val="0"/>
            <c:spPr>
              <a:solidFill>
                <a:srgbClr val="2671BE"/>
              </a:solidFill>
              <a:ln w="19050">
                <a:solidFill>
                  <a:schemeClr val="lt1"/>
                </a:solidFill>
              </a:ln>
              <a:effectLst/>
            </c:spPr>
            <c:extLst>
              <c:ext xmlns:c16="http://schemas.microsoft.com/office/drawing/2014/chart" uri="{C3380CC4-5D6E-409C-BE32-E72D297353CC}">
                <c16:uniqueId val="{00000007-4442-44FC-A6FB-3A91B381BB51}"/>
              </c:ext>
            </c:extLst>
          </c:dPt>
          <c:dPt>
            <c:idx val="4"/>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9-4442-44FC-A6FB-3A91B381BB51}"/>
              </c:ext>
            </c:extLst>
          </c:dPt>
          <c:dPt>
            <c:idx val="5"/>
            <c:bubble3D val="0"/>
            <c:spPr>
              <a:solidFill>
                <a:srgbClr val="2671BE"/>
              </a:solidFill>
              <a:ln w="19050">
                <a:solidFill>
                  <a:schemeClr val="lt1"/>
                </a:solidFill>
              </a:ln>
              <a:effectLst/>
            </c:spPr>
            <c:extLst>
              <c:ext xmlns:c16="http://schemas.microsoft.com/office/drawing/2014/chart" uri="{C3380CC4-5D6E-409C-BE32-E72D297353CC}">
                <c16:uniqueId val="{0000000B-4442-44FC-A6FB-3A91B381BB51}"/>
              </c:ext>
            </c:extLst>
          </c:dPt>
          <c:dPt>
            <c:idx val="6"/>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D-4442-44FC-A6FB-3A91B381BB51}"/>
              </c:ext>
            </c:extLst>
          </c:dPt>
          <c:dPt>
            <c:idx val="7"/>
            <c:bubble3D val="0"/>
            <c:spPr>
              <a:solidFill>
                <a:srgbClr val="2671BE"/>
              </a:solidFill>
              <a:ln w="19050">
                <a:solidFill>
                  <a:schemeClr val="lt1"/>
                </a:solidFill>
              </a:ln>
              <a:effectLst/>
            </c:spPr>
            <c:extLst>
              <c:ext xmlns:c16="http://schemas.microsoft.com/office/drawing/2014/chart" uri="{C3380CC4-5D6E-409C-BE32-E72D297353CC}">
                <c16:uniqueId val="{0000000F-4442-44FC-A6FB-3A91B381BB51}"/>
              </c:ext>
            </c:extLst>
          </c:dPt>
          <c:cat>
            <c:numRef>
              <c:f>Sheet1!$A$2:$A$9</c:f>
              <c:numCache>
                <c:formatCode>General</c:formatCode>
                <c:ptCount val="8"/>
              </c:numCache>
            </c:numRef>
          </c:cat>
          <c:val>
            <c:numRef>
              <c:f>Sheet1!$B$2:$B$9</c:f>
              <c:numCache>
                <c:formatCode>General</c:formatCode>
                <c:ptCount val="8"/>
                <c:pt idx="0">
                  <c:v>12.5</c:v>
                </c:pt>
                <c:pt idx="1">
                  <c:v>12.5</c:v>
                </c:pt>
                <c:pt idx="2">
                  <c:v>12.5</c:v>
                </c:pt>
                <c:pt idx="3">
                  <c:v>12.5</c:v>
                </c:pt>
                <c:pt idx="4">
                  <c:v>12.5</c:v>
                </c:pt>
                <c:pt idx="5">
                  <c:v>12.5</c:v>
                </c:pt>
                <c:pt idx="6">
                  <c:v>12.5</c:v>
                </c:pt>
                <c:pt idx="7">
                  <c:v>12.5</c:v>
                </c:pt>
              </c:numCache>
            </c:numRef>
          </c:val>
          <c:extLst>
            <c:ext xmlns:c16="http://schemas.microsoft.com/office/drawing/2014/chart" uri="{C3380CC4-5D6E-409C-BE32-E72D297353CC}">
              <c16:uniqueId val="{00000010-4442-44FC-A6FB-3A91B381BB51}"/>
            </c:ext>
          </c:extLst>
        </c:ser>
        <c:ser>
          <c:idx val="1"/>
          <c:order val="1"/>
          <c:tx>
            <c:strRef>
              <c:f>Sheet1!$C$1</c:f>
              <c:strCache>
                <c:ptCount val="1"/>
                <c:pt idx="0">
                  <c:v>列1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2-4442-44FC-A6FB-3A91B381BB5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4442-44FC-A6FB-3A91B381BB5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4442-44FC-A6FB-3A91B381BB5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4442-44FC-A6FB-3A91B381BB5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4442-44FC-A6FB-3A91B381BB5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4442-44FC-A6FB-3A91B381BB5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4442-44FC-A6FB-3A91B381BB51}"/>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4442-44FC-A6FB-3A91B381BB51}"/>
              </c:ext>
            </c:extLst>
          </c:dPt>
          <c:cat>
            <c:numRef>
              <c:f>Sheet1!$A$2:$A$9</c:f>
              <c:numCache>
                <c:formatCode>General</c:formatCode>
                <c:ptCount val="8"/>
              </c:numCache>
            </c:numRef>
          </c:cat>
          <c:val>
            <c:numRef>
              <c:f>Sheet1!$C$2:$C$9</c:f>
              <c:numCache>
                <c:formatCode>General</c:formatCode>
                <c:ptCount val="8"/>
              </c:numCache>
            </c:numRef>
          </c:val>
          <c:extLst>
            <c:ext xmlns:c16="http://schemas.microsoft.com/office/drawing/2014/chart" uri="{C3380CC4-5D6E-409C-BE32-E72D297353CC}">
              <c16:uniqueId val="{00000021-4442-44FC-A6FB-3A91B381BB5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8FE87A-C2D9-493B-B99F-A41D1A2BEF7C}" type="datetimeFigureOut">
              <a:rPr lang="" smtClean="0"/>
              <a:t>08/16/2022</a:t>
            </a:fld>
            <a:endParaRPr lan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5E200-7A63-4A7C-BE0B-EE602D2E29CE}" type="slidenum">
              <a:rPr lang="" smtClean="0"/>
              <a:t>‹#›</a:t>
            </a:fld>
            <a:endParaRPr lang=""/>
          </a:p>
        </p:txBody>
      </p:sp>
    </p:spTree>
    <p:extLst>
      <p:ext uri="{BB962C8B-B14F-4D97-AF65-F5344CB8AC3E}">
        <p14:creationId xmlns:p14="http://schemas.microsoft.com/office/powerpoint/2010/main" val="3499037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 dirty="0"/>
          </a:p>
        </p:txBody>
      </p:sp>
      <p:sp>
        <p:nvSpPr>
          <p:cNvPr id="4" name="Slide Number Placeholder 3"/>
          <p:cNvSpPr>
            <a:spLocks noGrp="1"/>
          </p:cNvSpPr>
          <p:nvPr>
            <p:ph type="sldNum" sz="quarter" idx="10"/>
          </p:nvPr>
        </p:nvSpPr>
        <p:spPr/>
        <p:txBody>
          <a:bodyPr/>
          <a:lstStyle/>
          <a:p>
            <a:fld id="{1275E200-7A63-4A7C-BE0B-EE602D2E29CE}" type="slidenum">
              <a:rPr lang="" smtClean="0"/>
              <a:t>1</a:t>
            </a:fld>
            <a:endParaRPr lang=""/>
          </a:p>
        </p:txBody>
      </p:sp>
    </p:spTree>
    <p:extLst>
      <p:ext uri="{BB962C8B-B14F-4D97-AF65-F5344CB8AC3E}">
        <p14:creationId xmlns:p14="http://schemas.microsoft.com/office/powerpoint/2010/main" val="462099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249942"/>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071248"/>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84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73098"/>
      </p:ext>
    </p:extLst>
  </p:cSld>
  <p:clrMapOvr>
    <a:masterClrMapping/>
  </p:clrMapOvr>
  <mc:AlternateContent xmlns:mc="http://schemas.openxmlformats.org/markup-compatibility/2006" xmlns:p14="http://schemas.microsoft.com/office/powerpoint/2010/main">
    <mc:Choice Requires="p14">
      <p:transition spd="slow" p14:dur="1250" advTm="4000">
        <p14:switch dir="r"/>
      </p:transition>
    </mc:Choice>
    <mc:Fallback xmlns="">
      <p:transition spd="slow" advTm="4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节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26719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628650" y="4767263"/>
            <a:ext cx="2057400" cy="273844"/>
          </a:xfrm>
        </p:spPr>
        <p:txBody>
          <a:bodyPr/>
          <a:lstStyle/>
          <a:p>
            <a:fld id="{C6B9EEAA-CCD0-43F5-9208-B375981BDCC9}" type="datetimeFigureOut">
              <a:rPr lang="zh-CN" altLang="en-US" smtClean="0"/>
              <a:t>2022/8/16</a:t>
            </a:fld>
            <a:endParaRPr lang="zh-CN" altLang="en-US"/>
          </a:p>
        </p:txBody>
      </p:sp>
      <p:sp>
        <p:nvSpPr>
          <p:cNvPr id="6" name="页脚占位符 5"/>
          <p:cNvSpPr>
            <a:spLocks noGrp="1"/>
          </p:cNvSpPr>
          <p:nvPr>
            <p:ph type="ftr" sz="quarter" idx="11"/>
          </p:nvPr>
        </p:nvSpPr>
        <p:spPr>
          <a:xfrm>
            <a:off x="3028950" y="4767263"/>
            <a:ext cx="3086100" cy="273844"/>
          </a:xfrm>
        </p:spPr>
        <p:txBody>
          <a:bodyPr/>
          <a:lstStyle/>
          <a:p>
            <a:endParaRPr lang="zh-CN" altLang="en-US"/>
          </a:p>
        </p:txBody>
      </p:sp>
      <p:sp>
        <p:nvSpPr>
          <p:cNvPr id="7" name="灯片编号占位符 6"/>
          <p:cNvSpPr>
            <a:spLocks noGrp="1"/>
          </p:cNvSpPr>
          <p:nvPr>
            <p:ph type="sldNum" sz="quarter" idx="12"/>
          </p:nvPr>
        </p:nvSpPr>
        <p:spPr>
          <a:xfrm>
            <a:off x="6457950" y="4767263"/>
            <a:ext cx="2057400" cy="273844"/>
          </a:xfrm>
        </p:spPr>
        <p:txBody>
          <a:bodyPr/>
          <a:lstStyle/>
          <a:p>
            <a:fld id="{CE1F2F97-71B5-47F9-9000-DC2BE7946ACA}" type="slidenum">
              <a:rPr lang="zh-CN" altLang="en-US" smtClean="0"/>
              <a:t>‹#›</a:t>
            </a:fld>
            <a:endParaRPr lang="zh-CN" altLang="en-US"/>
          </a:p>
        </p:txBody>
      </p:sp>
    </p:spTree>
    <p:extLst>
      <p:ext uri="{BB962C8B-B14F-4D97-AF65-F5344CB8AC3E}">
        <p14:creationId xmlns:p14="http://schemas.microsoft.com/office/powerpoint/2010/main" val="591514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4"/>
            <a:ext cx="2057400" cy="273844"/>
          </a:xfrm>
          <a:prstGeom prst="rect">
            <a:avLst/>
          </a:prstGeom>
        </p:spPr>
        <p:txBody>
          <a:bodyPr/>
          <a:lstStyle/>
          <a:p>
            <a:fld id="{26BFA31B-F86D-4F46-B68A-1B3BC1220070}" type="datetimeFigureOut">
              <a:rPr lang="zh-CN" altLang="en-US" smtClean="0"/>
              <a:t>2022/8/16</a:t>
            </a:fld>
            <a:endParaRPr lang="zh-CN" altLang="en-US"/>
          </a:p>
        </p:txBody>
      </p:sp>
      <p:sp>
        <p:nvSpPr>
          <p:cNvPr id="5" name="页脚占位符 4"/>
          <p:cNvSpPr>
            <a:spLocks noGrp="1"/>
          </p:cNvSpPr>
          <p:nvPr>
            <p:ph type="ftr" sz="quarter" idx="11"/>
          </p:nvPr>
        </p:nvSpPr>
        <p:spPr>
          <a:xfrm>
            <a:off x="3028950" y="4767264"/>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4"/>
            <a:ext cx="2057400" cy="273844"/>
          </a:xfrm>
          <a:prstGeom prst="rect">
            <a:avLst/>
          </a:prstGeom>
        </p:spPr>
        <p:txBody>
          <a:bodyPr/>
          <a:lstStyle/>
          <a:p>
            <a:fld id="{C107A9CD-A15C-4FC2-B232-DACC511F328E}" type="slidenum">
              <a:rPr lang="zh-CN" altLang="en-US" smtClean="0"/>
              <a:t>‹#›</a:t>
            </a:fld>
            <a:endParaRPr lang="zh-CN" altLang="en-US"/>
          </a:p>
        </p:txBody>
      </p:sp>
    </p:spTree>
    <p:extLst>
      <p:ext uri="{BB962C8B-B14F-4D97-AF65-F5344CB8AC3E}">
        <p14:creationId xmlns:p14="http://schemas.microsoft.com/office/powerpoint/2010/main" val="20689494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a:lstStyle/>
          <a:p>
            <a:fld id="{D997B5FA-0921-464F-AAE1-844C04324D75}" type="datetimeFigureOut">
              <a:rPr lang="zh-CN" altLang="en-US" smtClean="0"/>
              <a:t>2022/8/16</a:t>
            </a:fld>
            <a:endParaRPr lang="zh-CN" altLang="en-US"/>
          </a:p>
        </p:txBody>
      </p:sp>
      <p:sp>
        <p:nvSpPr>
          <p:cNvPr id="4" name="页脚占位符 3"/>
          <p:cNvSpPr>
            <a:spLocks noGrp="1"/>
          </p:cNvSpPr>
          <p:nvPr>
            <p:ph type="ftr" sz="quarter" idx="11"/>
          </p:nvPr>
        </p:nvSpPr>
        <p:spPr>
          <a:xfrm>
            <a:off x="3028950" y="4767264"/>
            <a:ext cx="3086100" cy="273844"/>
          </a:xfrm>
        </p:spPr>
        <p:txBody>
          <a:bodyPr/>
          <a:lstStyle/>
          <a:p>
            <a:endParaRPr lang="zh-CN" altLang="en-US"/>
          </a:p>
        </p:txBody>
      </p:sp>
      <p:sp>
        <p:nvSpPr>
          <p:cNvPr id="5" name="灯片编号占位符 4"/>
          <p:cNvSpPr>
            <a:spLocks noGrp="1"/>
          </p:cNvSpPr>
          <p:nvPr>
            <p:ph type="sldNum" sz="quarter" idx="12"/>
          </p:nvPr>
        </p:nvSpPr>
        <p:spPr>
          <a:xfrm>
            <a:off x="6457950" y="4767264"/>
            <a:ext cx="2057400" cy="273844"/>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20071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8/16/2022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494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9" r:id="rId3"/>
    <p:sldLayoutId id="2147483670" r:id="rId4"/>
    <p:sldLayoutId id="2147483671" r:id="rId5"/>
    <p:sldLayoutId id="2147483672" r:id="rId6"/>
    <p:sldLayoutId id="2147483673" r:id="rId7"/>
    <p:sldLayoutId id="2147483674" r:id="rId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21" Type="http://schemas.openxmlformats.org/officeDocument/2006/relationships/image" Target="../media/image42.png"/><Relationship Id="rId34" Type="http://schemas.openxmlformats.org/officeDocument/2006/relationships/image" Target="../media/image55.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8" Type="http://schemas.openxmlformats.org/officeDocument/2006/relationships/image" Target="../media/image29.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5.png"/><Relationship Id="rId26" Type="http://schemas.openxmlformats.org/officeDocument/2006/relationships/image" Target="../media/image83.png"/><Relationship Id="rId3" Type="http://schemas.openxmlformats.org/officeDocument/2006/relationships/image" Target="../media/image60.png"/><Relationship Id="rId21" Type="http://schemas.openxmlformats.org/officeDocument/2006/relationships/image" Target="../media/image7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4.png"/><Relationship Id="rId25" Type="http://schemas.openxmlformats.org/officeDocument/2006/relationships/image" Target="../media/image82.png"/><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7.png"/><Relationship Id="rId29" Type="http://schemas.openxmlformats.org/officeDocument/2006/relationships/image" Target="../media/image86.png"/><Relationship Id="rId1" Type="http://schemas.openxmlformats.org/officeDocument/2006/relationships/slideLayout" Target="../slideLayouts/slideLayout18.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1.png"/><Relationship Id="rId5" Type="http://schemas.openxmlformats.org/officeDocument/2006/relationships/image" Target="../media/image62.pn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5.png"/><Relationship Id="rId10" Type="http://schemas.openxmlformats.org/officeDocument/2006/relationships/image" Target="../media/image67.png"/><Relationship Id="rId19" Type="http://schemas.openxmlformats.org/officeDocument/2006/relationships/image" Target="../media/image76.png"/><Relationship Id="rId31" Type="http://schemas.openxmlformats.org/officeDocument/2006/relationships/image" Target="../media/image88.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84.png"/><Relationship Id="rId30"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8.xml"/><Relationship Id="rId5" Type="http://schemas.openxmlformats.org/officeDocument/2006/relationships/image" Target="../media/image92.png"/><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8.xml"/><Relationship Id="rId5" Type="http://schemas.openxmlformats.org/officeDocument/2006/relationships/image" Target="../media/image96.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aischolar.org/" TargetMode="External"/><Relationship Id="rId2" Type="http://schemas.openxmlformats.org/officeDocument/2006/relationships/image" Target="../media/image3.jpe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aischolar.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hyperlink" Target="https://www.aischolar.org/"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2.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 y="1600200"/>
            <a:ext cx="5334000" cy="2114550"/>
          </a:xfrm>
        </p:spPr>
        <p:txBody>
          <a:bodyPr>
            <a:normAutofit/>
          </a:bodyPr>
          <a:lstStyle/>
          <a:p>
            <a:pPr algn="l">
              <a:spcBef>
                <a:spcPts val="0"/>
              </a:spcBef>
            </a:pPr>
            <a:r>
              <a:rPr lang="en-US" sz="2200" b="1" dirty="0">
                <a:solidFill>
                  <a:srgbClr val="2BAAD3"/>
                </a:solidFill>
                <a:latin typeface="Cambria" pitchFamily="18" charset="0"/>
              </a:rPr>
              <a:t>AiScholar – Connecting Academic Research and its Dissemination</a:t>
            </a:r>
          </a:p>
          <a:p>
            <a:pPr algn="l">
              <a:spcBef>
                <a:spcPts val="0"/>
              </a:spcBef>
            </a:pPr>
            <a:r>
              <a:rPr lang="en-US" sz="2200" b="1" dirty="0">
                <a:solidFill>
                  <a:schemeClr val="bg1">
                    <a:lumMod val="75000"/>
                  </a:schemeClr>
                </a:solidFill>
                <a:latin typeface="Cambria" pitchFamily="18" charset="0"/>
              </a:rPr>
              <a:t> </a:t>
            </a:r>
            <a:r>
              <a:rPr lang="en-US" sz="1600" b="1" dirty="0">
                <a:solidFill>
                  <a:srgbClr val="076D8B"/>
                </a:solidFill>
                <a:latin typeface="Cambria" pitchFamily="18" charset="0"/>
              </a:rPr>
              <a:t>- Be a connector in the field of academic research</a:t>
            </a:r>
          </a:p>
          <a:p>
            <a:pPr algn="l">
              <a:spcBef>
                <a:spcPts val="0"/>
              </a:spcBef>
            </a:pPr>
            <a:endParaRPr lang="en-US" sz="2500" b="1" dirty="0">
              <a:solidFill>
                <a:schemeClr val="bg1">
                  <a:lumMod val="75000"/>
                </a:schemeClr>
              </a:solidFill>
              <a:latin typeface="Cambria" pitchFamily="18" charset="0"/>
            </a:endParaRPr>
          </a:p>
        </p:txBody>
      </p:sp>
      <p:sp>
        <p:nvSpPr>
          <p:cNvPr id="6" name="Subtitle 2"/>
          <p:cNvSpPr txBox="1">
            <a:spLocks/>
          </p:cNvSpPr>
          <p:nvPr/>
        </p:nvSpPr>
        <p:spPr>
          <a:xfrm>
            <a:off x="198474" y="3867150"/>
            <a:ext cx="4906926" cy="28575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2000" b="1" dirty="0">
                <a:solidFill>
                  <a:srgbClr val="2BAAD3"/>
                </a:solidFill>
                <a:latin typeface="Cambria" pitchFamily="18" charset="0"/>
              </a:rPr>
              <a:t>Professor Dr Mingfang Lu</a:t>
            </a:r>
            <a:endParaRPr kumimoji="0" lang="en-US" sz="2000" b="1" i="0" u="none" strike="noStrike" kern="1200" cap="none" spc="0" normalizeH="0" baseline="0" noProof="0" dirty="0">
              <a:ln>
                <a:noFill/>
              </a:ln>
              <a:solidFill>
                <a:schemeClr val="bg1">
                  <a:lumMod val="75000"/>
                </a:schemeClr>
              </a:solidFill>
              <a:effectLst/>
              <a:uLnTx/>
              <a:uFillTx/>
              <a:latin typeface="Cambria" pitchFamily="18" charset="0"/>
              <a:ea typeface="+mn-ea"/>
              <a:cs typeface="+mn-cs"/>
            </a:endParaRPr>
          </a:p>
        </p:txBody>
      </p:sp>
      <p:sp>
        <p:nvSpPr>
          <p:cNvPr id="7" name="Subtitle 2"/>
          <p:cNvSpPr txBox="1">
            <a:spLocks/>
          </p:cNvSpPr>
          <p:nvPr/>
        </p:nvSpPr>
        <p:spPr>
          <a:xfrm>
            <a:off x="198474" y="4248150"/>
            <a:ext cx="4724400" cy="628650"/>
          </a:xfrm>
          <a:prstGeom prst="rect">
            <a:avLst/>
          </a:prstGeom>
        </p:spPr>
        <p:txBody>
          <a:bodyPr vert="horz" lIns="91440" tIns="45720" rIns="91440" bIns="45720" rtlCol="0">
            <a:noAutofit/>
          </a:bodyPr>
          <a:lstStyle/>
          <a:p>
            <a:pPr lvl="0"/>
            <a:r>
              <a:rPr lang="en-US" sz="1500" dirty="0">
                <a:latin typeface="Cambria" pitchFamily="18" charset="0"/>
              </a:rPr>
              <a:t>Executive President, AiScholar</a:t>
            </a:r>
          </a:p>
          <a:p>
            <a:pPr lvl="0"/>
            <a:r>
              <a:rPr lang="en-US" sz="1500" dirty="0">
                <a:latin typeface="Cambria" pitchFamily="18" charset="0"/>
              </a:rPr>
              <a:t>Guangzhou, China</a:t>
            </a:r>
            <a:endParaRPr kumimoji="0" lang="en-US" sz="1500" i="0" u="none" strike="noStrike" kern="1200" cap="none" spc="0" normalizeH="0" baseline="0" noProof="0" dirty="0">
              <a:ln>
                <a:noFill/>
              </a:ln>
              <a:solidFill>
                <a:schemeClr val="bg1">
                  <a:lumMod val="65000"/>
                </a:schemeClr>
              </a:solidFill>
              <a:effectLst/>
              <a:uLnTx/>
              <a:uFillTx/>
              <a:latin typeface="Cambria" pitchFamily="18" charset="0"/>
              <a:ea typeface="+mn-ea"/>
              <a:cs typeface="+mn-cs"/>
            </a:endParaRPr>
          </a:p>
        </p:txBody>
      </p:sp>
    </p:spTree>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B8280C7-2B2D-6C38-B3B9-380FDCBC41C5}"/>
              </a:ext>
            </a:extLst>
          </p:cNvPr>
          <p:cNvGrpSpPr/>
          <p:nvPr/>
        </p:nvGrpSpPr>
        <p:grpSpPr>
          <a:xfrm>
            <a:off x="220452" y="237202"/>
            <a:ext cx="8703099" cy="4781116"/>
            <a:chOff x="293934" y="316268"/>
            <a:chExt cx="11604132" cy="6374818"/>
          </a:xfrm>
        </p:grpSpPr>
        <p:sp>
          <p:nvSpPr>
            <p:cNvPr id="3" name="任意多边形 10">
              <a:extLst>
                <a:ext uri="{FF2B5EF4-FFF2-40B4-BE49-F238E27FC236}">
                  <a16:creationId xmlns:a16="http://schemas.microsoft.com/office/drawing/2014/main" id="{D329ADF7-067E-17AB-69C7-9D89B6BC65D7}"/>
                </a:ext>
              </a:extLst>
            </p:cNvPr>
            <p:cNvSpPr/>
            <p:nvPr/>
          </p:nvSpPr>
          <p:spPr>
            <a:xfrm>
              <a:off x="362857" y="377371"/>
              <a:ext cx="11466286" cy="6139543"/>
            </a:xfrm>
            <a:custGeom>
              <a:avLst/>
              <a:gdLst>
                <a:gd name="connsiteX0" fmla="*/ 6299200 w 10798628"/>
                <a:gd name="connsiteY0" fmla="*/ 14515 h 6023429"/>
                <a:gd name="connsiteX1" fmla="*/ 10798628 w 10798628"/>
                <a:gd name="connsiteY1" fmla="*/ 14515 h 6023429"/>
                <a:gd name="connsiteX2" fmla="*/ 10798628 w 10798628"/>
                <a:gd name="connsiteY2" fmla="*/ 6023429 h 6023429"/>
                <a:gd name="connsiteX3" fmla="*/ 0 w 10798628"/>
                <a:gd name="connsiteY3" fmla="*/ 6023429 h 6023429"/>
                <a:gd name="connsiteX4" fmla="*/ 0 w 10798628"/>
                <a:gd name="connsiteY4" fmla="*/ 5805715 h 6023429"/>
                <a:gd name="connsiteX5" fmla="*/ 0 w 10798628"/>
                <a:gd name="connsiteY5" fmla="*/ 0 h 6023429"/>
                <a:gd name="connsiteX6" fmla="*/ 4513943 w 10798628"/>
                <a:gd name="connsiteY6" fmla="*/ 0 h 602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8628" h="6023429">
                  <a:moveTo>
                    <a:pt x="6299200" y="14515"/>
                  </a:moveTo>
                  <a:lnTo>
                    <a:pt x="10798628" y="14515"/>
                  </a:lnTo>
                  <a:lnTo>
                    <a:pt x="10798628" y="6023429"/>
                  </a:lnTo>
                  <a:lnTo>
                    <a:pt x="0" y="6023429"/>
                  </a:lnTo>
                  <a:lnTo>
                    <a:pt x="0" y="5805715"/>
                  </a:lnTo>
                  <a:lnTo>
                    <a:pt x="0" y="0"/>
                  </a:lnTo>
                  <a:lnTo>
                    <a:pt x="4513943" y="0"/>
                  </a:lnTo>
                </a:path>
              </a:pathLst>
            </a:custGeom>
            <a:noFill/>
            <a:ln w="19050">
              <a:solidFill>
                <a:schemeClr val="tx1">
                  <a:lumMod val="65000"/>
                  <a:lumOff val="3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solidFill>
                  <a:srgbClr val="FFFFFF"/>
                </a:solidFill>
                <a:latin typeface="Arial" panose="020B0604020202020204"/>
                <a:ea typeface="Microsoft YaHei" panose="020B0503020204020204" charset="-122"/>
              </a:endParaRPr>
            </a:p>
          </p:txBody>
        </p:sp>
        <p:sp>
          <p:nvSpPr>
            <p:cNvPr id="4" name="矩形 3">
              <a:extLst>
                <a:ext uri="{FF2B5EF4-FFF2-40B4-BE49-F238E27FC236}">
                  <a16:creationId xmlns:a16="http://schemas.microsoft.com/office/drawing/2014/main" id="{7D5BB967-33BE-6E32-DEEA-F14E086EA161}"/>
                </a:ext>
              </a:extLst>
            </p:cNvPr>
            <p:cNvSpPr/>
            <p:nvPr/>
          </p:nvSpPr>
          <p:spPr>
            <a:xfrm>
              <a:off x="4305301" y="6356498"/>
              <a:ext cx="3581400" cy="334588"/>
            </a:xfrm>
            <a:prstGeom prst="rect">
              <a:avLst/>
            </a:prstGeom>
            <a:gradFill flip="none" rotWithShape="1">
              <a:gsLst>
                <a:gs pos="0">
                  <a:srgbClr val="0070C0"/>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gradFill>
                  <a:gsLst>
                    <a:gs pos="0">
                      <a:srgbClr val="00B0F0">
                        <a:lumMod val="100000"/>
                      </a:srgbClr>
                    </a:gs>
                    <a:gs pos="100000">
                      <a:srgbClr val="00B0F0">
                        <a:lumMod val="70000"/>
                        <a:lumOff val="30000"/>
                      </a:srgbClr>
                    </a:gs>
                  </a:gsLst>
                  <a:lin ang="5400000" scaled="1"/>
                </a:gradFill>
                <a:latin typeface="Arial" panose="020B0604020202020204"/>
                <a:ea typeface="Microsoft YaHei" panose="020B0503020204020204" charset="-122"/>
              </a:endParaRPr>
            </a:p>
          </p:txBody>
        </p:sp>
        <p:sp>
          <p:nvSpPr>
            <p:cNvPr id="5" name="L 形 4">
              <a:extLst>
                <a:ext uri="{FF2B5EF4-FFF2-40B4-BE49-F238E27FC236}">
                  <a16:creationId xmlns:a16="http://schemas.microsoft.com/office/drawing/2014/main" id="{F78275AC-C2B4-9E9D-D4C6-150DD22B8C31}"/>
                </a:ext>
              </a:extLst>
            </p:cNvPr>
            <p:cNvSpPr/>
            <p:nvPr/>
          </p:nvSpPr>
          <p:spPr>
            <a:xfrm rot="5400000" flipH="1" flipV="1">
              <a:off x="10154843" y="4834794"/>
              <a:ext cx="2948656" cy="537789"/>
            </a:xfrm>
            <a:prstGeom prst="corner">
              <a:avLst>
                <a:gd name="adj1" fmla="val 24149"/>
                <a:gd name="adj2" fmla="val 23563"/>
              </a:avLst>
            </a:prstGeom>
            <a:gradFill flip="none" rotWithShape="1">
              <a:gsLst>
                <a:gs pos="0">
                  <a:srgbClr val="C62A87"/>
                </a:gs>
                <a:gs pos="100000">
                  <a:srgbClr val="642A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solidFill>
                  <a:srgbClr val="FFFFFF"/>
                </a:solidFill>
                <a:latin typeface="Arial" panose="020B0604020202020204"/>
                <a:ea typeface="Microsoft YaHei" panose="020B0503020204020204" charset="-122"/>
              </a:endParaRPr>
            </a:p>
          </p:txBody>
        </p:sp>
        <p:sp>
          <p:nvSpPr>
            <p:cNvPr id="6" name="L 形 5">
              <a:extLst>
                <a:ext uri="{FF2B5EF4-FFF2-40B4-BE49-F238E27FC236}">
                  <a16:creationId xmlns:a16="http://schemas.microsoft.com/office/drawing/2014/main" id="{FC0D7713-8C67-1D66-C1E4-0C4E63EFFC7A}"/>
                </a:ext>
              </a:extLst>
            </p:cNvPr>
            <p:cNvSpPr/>
            <p:nvPr/>
          </p:nvSpPr>
          <p:spPr>
            <a:xfrm rot="5400000">
              <a:off x="-911500" y="1521701"/>
              <a:ext cx="2948656" cy="537789"/>
            </a:xfrm>
            <a:prstGeom prst="corner">
              <a:avLst>
                <a:gd name="adj1" fmla="val 24149"/>
                <a:gd name="adj2" fmla="val 23563"/>
              </a:avLst>
            </a:prstGeom>
            <a:gradFill flip="none" rotWithShape="1">
              <a:gsLst>
                <a:gs pos="0">
                  <a:srgbClr val="C62A87"/>
                </a:gs>
                <a:gs pos="100000">
                  <a:srgbClr val="642A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solidFill>
                  <a:srgbClr val="FFFFFF"/>
                </a:solidFill>
                <a:latin typeface="Arial" panose="020B0604020202020204"/>
                <a:ea typeface="Microsoft YaHei" panose="020B0503020204020204" charset="-122"/>
              </a:endParaRPr>
            </a:p>
          </p:txBody>
        </p:sp>
      </p:grpSp>
      <p:sp>
        <p:nvSpPr>
          <p:cNvPr id="7" name="矩形 6">
            <a:extLst>
              <a:ext uri="{FF2B5EF4-FFF2-40B4-BE49-F238E27FC236}">
                <a16:creationId xmlns:a16="http://schemas.microsoft.com/office/drawing/2014/main" id="{B8EE3A2F-B4C2-25D6-32A3-B1E657D40493}"/>
              </a:ext>
            </a:extLst>
          </p:cNvPr>
          <p:cNvSpPr/>
          <p:nvPr/>
        </p:nvSpPr>
        <p:spPr>
          <a:xfrm>
            <a:off x="4055571" y="505767"/>
            <a:ext cx="1032862" cy="76672"/>
          </a:xfrm>
          <a:prstGeom prst="rect">
            <a:avLst/>
          </a:prstGeom>
          <a:gradFill flip="none" rotWithShape="1">
            <a:gsLst>
              <a:gs pos="0">
                <a:srgbClr val="C62A87"/>
              </a:gs>
              <a:gs pos="100000">
                <a:srgbClr val="642A87"/>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b="1">
              <a:solidFill>
                <a:prstClr val="white"/>
              </a:solidFill>
              <a:latin typeface="Microsoft YaHei" panose="020B0503020204020204" charset="-122"/>
              <a:ea typeface="Microsoft YaHei" panose="020B0503020204020204" charset="-122"/>
            </a:endParaRPr>
          </a:p>
        </p:txBody>
      </p:sp>
      <p:grpSp>
        <p:nvGrpSpPr>
          <p:cNvPr id="8" name="组合 7">
            <a:extLst>
              <a:ext uri="{FF2B5EF4-FFF2-40B4-BE49-F238E27FC236}">
                <a16:creationId xmlns:a16="http://schemas.microsoft.com/office/drawing/2014/main" id="{CC0EDFEA-F319-6BB2-9A7E-2792122575A7}"/>
              </a:ext>
            </a:extLst>
          </p:cNvPr>
          <p:cNvGrpSpPr/>
          <p:nvPr/>
        </p:nvGrpSpPr>
        <p:grpSpPr>
          <a:xfrm>
            <a:off x="8699278" y="4098465"/>
            <a:ext cx="444723" cy="1052656"/>
            <a:chOff x="11511189" y="5454459"/>
            <a:chExt cx="695325" cy="1403541"/>
          </a:xfrm>
        </p:grpSpPr>
        <p:sp>
          <p:nvSpPr>
            <p:cNvPr id="9" name="矩形 8">
              <a:extLst>
                <a:ext uri="{FF2B5EF4-FFF2-40B4-BE49-F238E27FC236}">
                  <a16:creationId xmlns:a16="http://schemas.microsoft.com/office/drawing/2014/main" id="{3CE56722-3A85-302C-1B00-A5E355F5DBF5}"/>
                </a:ext>
              </a:extLst>
            </p:cNvPr>
            <p:cNvSpPr/>
            <p:nvPr/>
          </p:nvSpPr>
          <p:spPr>
            <a:xfrm rot="5400000" flipH="1" flipV="1">
              <a:off x="10946875" y="6155573"/>
              <a:ext cx="1266743" cy="138111"/>
            </a:xfrm>
            <a:prstGeom prst="rect">
              <a:avLst/>
            </a:prstGeom>
            <a:gradFill flip="none" rotWithShape="1">
              <a:gsLst>
                <a:gs pos="0">
                  <a:srgbClr val="0070C0">
                    <a:alpha val="70000"/>
                  </a:srgbClr>
                </a:gs>
                <a:gs pos="100000">
                  <a:srgbClr val="00B0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gradFill>
                  <a:gsLst>
                    <a:gs pos="0">
                      <a:srgbClr val="00B0F0">
                        <a:lumMod val="100000"/>
                      </a:srgbClr>
                    </a:gs>
                    <a:gs pos="100000">
                      <a:srgbClr val="00B0F0">
                        <a:lumMod val="70000"/>
                        <a:lumOff val="30000"/>
                      </a:srgbClr>
                    </a:gs>
                  </a:gsLst>
                  <a:lin ang="5400000" scaled="1"/>
                </a:gradFill>
                <a:latin typeface="Microsoft YaHei" panose="020B0503020204020204" charset="-122"/>
                <a:ea typeface="Microsoft YaHei" panose="020B0503020204020204" charset="-122"/>
              </a:endParaRPr>
            </a:p>
          </p:txBody>
        </p:sp>
        <p:sp>
          <p:nvSpPr>
            <p:cNvPr id="10" name="矩形 9">
              <a:extLst>
                <a:ext uri="{FF2B5EF4-FFF2-40B4-BE49-F238E27FC236}">
                  <a16:creationId xmlns:a16="http://schemas.microsoft.com/office/drawing/2014/main" id="{E29EA275-4957-E9D5-6437-C59F1B862EF8}"/>
                </a:ext>
              </a:extLst>
            </p:cNvPr>
            <p:cNvSpPr/>
            <p:nvPr/>
          </p:nvSpPr>
          <p:spPr>
            <a:xfrm flipH="1" flipV="1">
              <a:off x="11511189" y="5454459"/>
              <a:ext cx="695325" cy="136800"/>
            </a:xfrm>
            <a:prstGeom prst="rect">
              <a:avLst/>
            </a:prstGeom>
            <a:gradFill flip="none" rotWithShape="1">
              <a:gsLst>
                <a:gs pos="0">
                  <a:srgbClr val="0070C0">
                    <a:alpha val="70000"/>
                  </a:srgbClr>
                </a:gs>
                <a:gs pos="100000">
                  <a:srgbClr val="00B0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gradFill>
                  <a:gsLst>
                    <a:gs pos="0">
                      <a:srgbClr val="00B0F0">
                        <a:lumMod val="100000"/>
                      </a:srgbClr>
                    </a:gs>
                    <a:gs pos="100000">
                      <a:srgbClr val="00B0F0">
                        <a:lumMod val="70000"/>
                        <a:lumOff val="30000"/>
                      </a:srgbClr>
                    </a:gs>
                  </a:gsLst>
                  <a:lin ang="5400000" scaled="1"/>
                </a:gradFill>
                <a:latin typeface="Microsoft YaHei" panose="020B0503020204020204" charset="-122"/>
                <a:ea typeface="Microsoft YaHei" panose="020B0503020204020204" charset="-122"/>
              </a:endParaRPr>
            </a:p>
          </p:txBody>
        </p:sp>
      </p:grpSp>
      <p:cxnSp>
        <p:nvCxnSpPr>
          <p:cNvPr id="11" name="直接连接符 10">
            <a:extLst>
              <a:ext uri="{FF2B5EF4-FFF2-40B4-BE49-F238E27FC236}">
                <a16:creationId xmlns:a16="http://schemas.microsoft.com/office/drawing/2014/main" id="{7B91EA47-5697-4D7E-4AC5-7F33EC3B9CF4}"/>
              </a:ext>
            </a:extLst>
          </p:cNvPr>
          <p:cNvCxnSpPr/>
          <p:nvPr/>
        </p:nvCxnSpPr>
        <p:spPr>
          <a:xfrm flipH="1">
            <a:off x="2574637" y="2815042"/>
            <a:ext cx="607928" cy="0"/>
          </a:xfrm>
          <a:prstGeom prst="line">
            <a:avLst/>
          </a:prstGeom>
          <a:ln w="12700" cmpd="sng">
            <a:solidFill>
              <a:schemeClr val="bg1">
                <a:lumMod val="95000"/>
              </a:schemeClr>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2" name="直接连接符 11">
            <a:extLst>
              <a:ext uri="{FF2B5EF4-FFF2-40B4-BE49-F238E27FC236}">
                <a16:creationId xmlns:a16="http://schemas.microsoft.com/office/drawing/2014/main" id="{38D089DB-7535-8AAD-E9B1-9D5FBCDC2777}"/>
              </a:ext>
            </a:extLst>
          </p:cNvPr>
          <p:cNvCxnSpPr/>
          <p:nvPr/>
        </p:nvCxnSpPr>
        <p:spPr>
          <a:xfrm>
            <a:off x="5659924" y="2815042"/>
            <a:ext cx="607928" cy="0"/>
          </a:xfrm>
          <a:prstGeom prst="line">
            <a:avLst/>
          </a:prstGeom>
          <a:ln w="12700" cmpd="sng">
            <a:solidFill>
              <a:schemeClr val="bg1">
                <a:lumMod val="95000"/>
              </a:schemeClr>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3" name="直接连接符 12">
            <a:extLst>
              <a:ext uri="{FF2B5EF4-FFF2-40B4-BE49-F238E27FC236}">
                <a16:creationId xmlns:a16="http://schemas.microsoft.com/office/drawing/2014/main" id="{21ABBA12-F6A2-A4B9-76A8-1B83CFC78F00}"/>
              </a:ext>
            </a:extLst>
          </p:cNvPr>
          <p:cNvCxnSpPr/>
          <p:nvPr/>
        </p:nvCxnSpPr>
        <p:spPr>
          <a:xfrm flipH="1">
            <a:off x="3182566" y="1784123"/>
            <a:ext cx="607928" cy="0"/>
          </a:xfrm>
          <a:prstGeom prst="line">
            <a:avLst/>
          </a:prstGeom>
          <a:ln w="12700" cmpd="sng">
            <a:solidFill>
              <a:schemeClr val="tx1">
                <a:lumMod val="50000"/>
                <a:lumOff val="50000"/>
              </a:schemeClr>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4" name="直接连接符 13">
            <a:extLst>
              <a:ext uri="{FF2B5EF4-FFF2-40B4-BE49-F238E27FC236}">
                <a16:creationId xmlns:a16="http://schemas.microsoft.com/office/drawing/2014/main" id="{841DF17A-86C8-B398-C8B2-CCE8626EEEFE}"/>
              </a:ext>
            </a:extLst>
          </p:cNvPr>
          <p:cNvCxnSpPr/>
          <p:nvPr/>
        </p:nvCxnSpPr>
        <p:spPr>
          <a:xfrm flipH="1">
            <a:off x="3025834" y="3804960"/>
            <a:ext cx="607928" cy="0"/>
          </a:xfrm>
          <a:prstGeom prst="line">
            <a:avLst/>
          </a:prstGeom>
          <a:ln w="12700" cmpd="sng">
            <a:solidFill>
              <a:schemeClr val="accent3"/>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5" name="直接连接符 14">
            <a:extLst>
              <a:ext uri="{FF2B5EF4-FFF2-40B4-BE49-F238E27FC236}">
                <a16:creationId xmlns:a16="http://schemas.microsoft.com/office/drawing/2014/main" id="{3581453C-9EDB-3570-976A-1BF3BAF7F1AE}"/>
              </a:ext>
            </a:extLst>
          </p:cNvPr>
          <p:cNvCxnSpPr/>
          <p:nvPr/>
        </p:nvCxnSpPr>
        <p:spPr>
          <a:xfrm>
            <a:off x="5080672" y="1784123"/>
            <a:ext cx="607928" cy="0"/>
          </a:xfrm>
          <a:prstGeom prst="line">
            <a:avLst/>
          </a:prstGeom>
          <a:ln w="12700" cmpd="sng">
            <a:solidFill>
              <a:schemeClr val="accent3"/>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6" name="直接连接符 15">
            <a:extLst>
              <a:ext uri="{FF2B5EF4-FFF2-40B4-BE49-F238E27FC236}">
                <a16:creationId xmlns:a16="http://schemas.microsoft.com/office/drawing/2014/main" id="{53D3E7B0-EC8F-12CB-31FF-69BB324C684C}"/>
              </a:ext>
            </a:extLst>
          </p:cNvPr>
          <p:cNvCxnSpPr/>
          <p:nvPr/>
        </p:nvCxnSpPr>
        <p:spPr>
          <a:xfrm>
            <a:off x="5184688" y="3804960"/>
            <a:ext cx="607928" cy="0"/>
          </a:xfrm>
          <a:prstGeom prst="line">
            <a:avLst/>
          </a:prstGeom>
          <a:ln w="12700" cmpd="sng">
            <a:solidFill>
              <a:schemeClr val="tx1">
                <a:lumMod val="50000"/>
                <a:lumOff val="50000"/>
              </a:schemeClr>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sp>
        <p:nvSpPr>
          <p:cNvPr id="17" name="íṥ1iďê">
            <a:extLst>
              <a:ext uri="{FF2B5EF4-FFF2-40B4-BE49-F238E27FC236}">
                <a16:creationId xmlns:a16="http://schemas.microsoft.com/office/drawing/2014/main" id="{2E6AB8CE-5D37-AA66-5234-3B6F8586D6D2}"/>
              </a:ext>
            </a:extLst>
          </p:cNvPr>
          <p:cNvSpPr/>
          <p:nvPr/>
        </p:nvSpPr>
        <p:spPr bwMode="auto">
          <a:xfrm>
            <a:off x="4410259" y="1595462"/>
            <a:ext cx="1105970" cy="1051482"/>
          </a:xfrm>
          <a:custGeom>
            <a:avLst/>
            <a:gdLst/>
            <a:ahLst/>
            <a:cxnLst>
              <a:cxn ang="0">
                <a:pos x="451" y="262"/>
              </a:cxn>
              <a:cxn ang="0">
                <a:pos x="395" y="429"/>
              </a:cxn>
              <a:cxn ang="0">
                <a:pos x="243" y="385"/>
              </a:cxn>
              <a:cxn ang="0">
                <a:pos x="243" y="384"/>
              </a:cxn>
              <a:cxn ang="0">
                <a:pos x="194" y="318"/>
              </a:cxn>
              <a:cxn ang="0">
                <a:pos x="5" y="240"/>
              </a:cxn>
              <a:cxn ang="0">
                <a:pos x="0" y="240"/>
              </a:cxn>
              <a:cxn ang="0">
                <a:pos x="125" y="120"/>
              </a:cxn>
              <a:cxn ang="0">
                <a:pos x="13" y="0"/>
              </a:cxn>
              <a:cxn ang="0">
                <a:pos x="363" y="148"/>
              </a:cxn>
              <a:cxn ang="0">
                <a:pos x="451" y="262"/>
              </a:cxn>
            </a:cxnLst>
            <a:rect l="0" t="0" r="r" b="b"/>
            <a:pathLst>
              <a:path w="451" h="429">
                <a:moveTo>
                  <a:pt x="451" y="262"/>
                </a:moveTo>
                <a:cubicBezTo>
                  <a:pt x="395" y="429"/>
                  <a:pt x="395" y="429"/>
                  <a:pt x="395" y="429"/>
                </a:cubicBezTo>
                <a:cubicBezTo>
                  <a:pt x="243" y="385"/>
                  <a:pt x="243" y="385"/>
                  <a:pt x="243" y="385"/>
                </a:cubicBezTo>
                <a:cubicBezTo>
                  <a:pt x="243" y="385"/>
                  <a:pt x="243" y="384"/>
                  <a:pt x="243" y="384"/>
                </a:cubicBezTo>
                <a:cubicBezTo>
                  <a:pt x="230" y="360"/>
                  <a:pt x="214" y="338"/>
                  <a:pt x="194" y="318"/>
                </a:cubicBezTo>
                <a:cubicBezTo>
                  <a:pt x="142" y="266"/>
                  <a:pt x="79" y="240"/>
                  <a:pt x="5" y="240"/>
                </a:cubicBezTo>
                <a:cubicBezTo>
                  <a:pt x="4" y="240"/>
                  <a:pt x="2" y="240"/>
                  <a:pt x="0" y="240"/>
                </a:cubicBezTo>
                <a:cubicBezTo>
                  <a:pt x="125" y="120"/>
                  <a:pt x="125" y="120"/>
                  <a:pt x="125" y="120"/>
                </a:cubicBezTo>
                <a:cubicBezTo>
                  <a:pt x="13" y="0"/>
                  <a:pt x="13" y="0"/>
                  <a:pt x="13" y="0"/>
                </a:cubicBezTo>
                <a:cubicBezTo>
                  <a:pt x="149" y="2"/>
                  <a:pt x="266" y="51"/>
                  <a:pt x="363" y="148"/>
                </a:cubicBezTo>
                <a:cubicBezTo>
                  <a:pt x="399" y="183"/>
                  <a:pt x="428" y="222"/>
                  <a:pt x="451" y="262"/>
                </a:cubicBezTo>
                <a:close/>
              </a:path>
            </a:pathLst>
          </a:custGeom>
          <a:solidFill>
            <a:srgbClr val="0070C0"/>
          </a:solidFill>
          <a:ln w="19050">
            <a:solidFill>
              <a:srgbClr val="0070C0"/>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2400" b="1" dirty="0">
              <a:solidFill>
                <a:srgbClr val="FFFFFF"/>
              </a:solidFill>
              <a:latin typeface="Microsoft YaHei" panose="020B0503020204020204" charset="-122"/>
              <a:ea typeface="Microsoft YaHei" panose="020B0503020204020204" charset="-122"/>
            </a:endParaRPr>
          </a:p>
        </p:txBody>
      </p:sp>
      <p:sp>
        <p:nvSpPr>
          <p:cNvPr id="18" name="îṥľîḑé">
            <a:extLst>
              <a:ext uri="{FF2B5EF4-FFF2-40B4-BE49-F238E27FC236}">
                <a16:creationId xmlns:a16="http://schemas.microsoft.com/office/drawing/2014/main" id="{BD822B5C-1CC3-FE19-D2C0-75DB337AA565}"/>
              </a:ext>
            </a:extLst>
          </p:cNvPr>
          <p:cNvSpPr/>
          <p:nvPr/>
        </p:nvSpPr>
        <p:spPr bwMode="auto">
          <a:xfrm>
            <a:off x="4994550" y="2269020"/>
            <a:ext cx="671233" cy="1297253"/>
          </a:xfrm>
          <a:custGeom>
            <a:avLst/>
            <a:gdLst/>
            <a:ahLst/>
            <a:cxnLst>
              <a:cxn ang="0">
                <a:pos x="220" y="0"/>
              </a:cxn>
              <a:cxn ang="0">
                <a:pos x="274" y="231"/>
              </a:cxn>
              <a:cxn ang="0">
                <a:pos x="202" y="494"/>
              </a:cxn>
              <a:cxn ang="0">
                <a:pos x="32" y="529"/>
              </a:cxn>
              <a:cxn ang="0">
                <a:pos x="0" y="362"/>
              </a:cxn>
              <a:cxn ang="0">
                <a:pos x="34" y="231"/>
              </a:cxn>
              <a:cxn ang="0">
                <a:pos x="12" y="123"/>
              </a:cxn>
              <a:cxn ang="0">
                <a:pos x="166" y="166"/>
              </a:cxn>
              <a:cxn ang="0">
                <a:pos x="220" y="0"/>
              </a:cxn>
            </a:cxnLst>
            <a:rect l="0" t="0" r="r" b="b"/>
            <a:pathLst>
              <a:path w="274" h="529">
                <a:moveTo>
                  <a:pt x="220" y="0"/>
                </a:moveTo>
                <a:cubicBezTo>
                  <a:pt x="256" y="70"/>
                  <a:pt x="274" y="147"/>
                  <a:pt x="274" y="231"/>
                </a:cubicBezTo>
                <a:cubicBezTo>
                  <a:pt x="274" y="329"/>
                  <a:pt x="250" y="416"/>
                  <a:pt x="202" y="494"/>
                </a:cubicBezTo>
                <a:cubicBezTo>
                  <a:pt x="32" y="529"/>
                  <a:pt x="32" y="529"/>
                  <a:pt x="32" y="529"/>
                </a:cubicBezTo>
                <a:cubicBezTo>
                  <a:pt x="0" y="362"/>
                  <a:pt x="0" y="362"/>
                  <a:pt x="0" y="362"/>
                </a:cubicBezTo>
                <a:cubicBezTo>
                  <a:pt x="22" y="323"/>
                  <a:pt x="34" y="279"/>
                  <a:pt x="34" y="231"/>
                </a:cubicBezTo>
                <a:cubicBezTo>
                  <a:pt x="34" y="192"/>
                  <a:pt x="26" y="156"/>
                  <a:pt x="12" y="123"/>
                </a:cubicBezTo>
                <a:cubicBezTo>
                  <a:pt x="166" y="166"/>
                  <a:pt x="166" y="166"/>
                  <a:pt x="166" y="166"/>
                </a:cubicBezTo>
                <a:lnTo>
                  <a:pt x="220" y="0"/>
                </a:lnTo>
                <a:close/>
              </a:path>
            </a:pathLst>
          </a:custGeom>
          <a:gradFill flip="none" rotWithShape="1">
            <a:gsLst>
              <a:gs pos="0">
                <a:schemeClr val="bg1">
                  <a:lumMod val="85000"/>
                </a:schemeClr>
              </a:gs>
              <a:gs pos="100000">
                <a:schemeClr val="bg1">
                  <a:lumMod val="95000"/>
                </a:schemeClr>
              </a:gs>
            </a:gsLst>
            <a:lin ang="16200000" scaled="1"/>
            <a:tileRect/>
          </a:gradFill>
          <a:ln w="19050">
            <a:solidFill>
              <a:schemeClr val="bg1">
                <a:lumMod val="75000"/>
              </a:schemeClr>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2400" b="1" dirty="0">
              <a:solidFill>
                <a:srgbClr val="000000">
                  <a:lumMod val="65000"/>
                  <a:lumOff val="35000"/>
                </a:srgbClr>
              </a:solidFill>
              <a:latin typeface="Microsoft YaHei" panose="020B0503020204020204" charset="-122"/>
              <a:ea typeface="Microsoft YaHei" panose="020B0503020204020204" charset="-122"/>
            </a:endParaRPr>
          </a:p>
        </p:txBody>
      </p:sp>
      <p:sp>
        <p:nvSpPr>
          <p:cNvPr id="19" name="îSḻîḑê">
            <a:extLst>
              <a:ext uri="{FF2B5EF4-FFF2-40B4-BE49-F238E27FC236}">
                <a16:creationId xmlns:a16="http://schemas.microsoft.com/office/drawing/2014/main" id="{EED03A85-B528-A0ED-B2B1-A9B9F9D30E34}"/>
              </a:ext>
            </a:extLst>
          </p:cNvPr>
          <p:cNvSpPr/>
          <p:nvPr/>
        </p:nvSpPr>
        <p:spPr bwMode="auto">
          <a:xfrm>
            <a:off x="4133190" y="3196455"/>
            <a:ext cx="1332034" cy="882226"/>
          </a:xfrm>
          <a:custGeom>
            <a:avLst/>
            <a:gdLst/>
            <a:ahLst/>
            <a:cxnLst>
              <a:cxn ang="0">
                <a:pos x="476" y="211"/>
              </a:cxn>
              <a:cxn ang="0">
                <a:pos x="118" y="360"/>
              </a:cxn>
              <a:cxn ang="0">
                <a:pos x="104" y="360"/>
              </a:cxn>
              <a:cxn ang="0">
                <a:pos x="0" y="235"/>
              </a:cxn>
              <a:cxn ang="0">
                <a:pos x="138" y="119"/>
              </a:cxn>
              <a:cxn ang="0">
                <a:pos x="307" y="41"/>
              </a:cxn>
              <a:cxn ang="0">
                <a:pos x="341" y="0"/>
              </a:cxn>
              <a:cxn ang="0">
                <a:pos x="375" y="164"/>
              </a:cxn>
              <a:cxn ang="0">
                <a:pos x="543" y="131"/>
              </a:cxn>
              <a:cxn ang="0">
                <a:pos x="476" y="211"/>
              </a:cxn>
            </a:cxnLst>
            <a:rect l="0" t="0" r="r" b="b"/>
            <a:pathLst>
              <a:path w="543" h="360">
                <a:moveTo>
                  <a:pt x="476" y="211"/>
                </a:moveTo>
                <a:cubicBezTo>
                  <a:pt x="378" y="310"/>
                  <a:pt x="258" y="360"/>
                  <a:pt x="118" y="360"/>
                </a:cubicBezTo>
                <a:cubicBezTo>
                  <a:pt x="113" y="360"/>
                  <a:pt x="109" y="360"/>
                  <a:pt x="104" y="360"/>
                </a:cubicBezTo>
                <a:cubicBezTo>
                  <a:pt x="0" y="235"/>
                  <a:pt x="0" y="235"/>
                  <a:pt x="0" y="235"/>
                </a:cubicBezTo>
                <a:cubicBezTo>
                  <a:pt x="138" y="119"/>
                  <a:pt x="138" y="119"/>
                  <a:pt x="138" y="119"/>
                </a:cubicBezTo>
                <a:cubicBezTo>
                  <a:pt x="203" y="115"/>
                  <a:pt x="259" y="89"/>
                  <a:pt x="307" y="41"/>
                </a:cubicBezTo>
                <a:cubicBezTo>
                  <a:pt x="320" y="28"/>
                  <a:pt x="331" y="14"/>
                  <a:pt x="341" y="0"/>
                </a:cubicBezTo>
                <a:cubicBezTo>
                  <a:pt x="375" y="164"/>
                  <a:pt x="375" y="164"/>
                  <a:pt x="375" y="164"/>
                </a:cubicBezTo>
                <a:cubicBezTo>
                  <a:pt x="543" y="131"/>
                  <a:pt x="543" y="131"/>
                  <a:pt x="543" y="131"/>
                </a:cubicBezTo>
                <a:cubicBezTo>
                  <a:pt x="524" y="159"/>
                  <a:pt x="502" y="186"/>
                  <a:pt x="476" y="211"/>
                </a:cubicBezTo>
                <a:close/>
              </a:path>
            </a:pathLst>
          </a:custGeom>
          <a:solidFill>
            <a:srgbClr val="C62A87"/>
          </a:solidFill>
          <a:ln w="19050">
            <a:solidFill>
              <a:srgbClr val="C62A87"/>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2400" b="1" dirty="0">
              <a:solidFill>
                <a:srgbClr val="000000">
                  <a:lumMod val="65000"/>
                  <a:lumOff val="35000"/>
                </a:srgbClr>
              </a:solidFill>
              <a:latin typeface="AvantGarde Md BT" pitchFamily="34" charset="0"/>
              <a:ea typeface="Microsoft YaHei" panose="020B0503020204020204" charset="-122"/>
            </a:endParaRPr>
          </a:p>
        </p:txBody>
      </p:sp>
      <p:sp>
        <p:nvSpPr>
          <p:cNvPr id="20" name="îSḻïḋe">
            <a:extLst>
              <a:ext uri="{FF2B5EF4-FFF2-40B4-BE49-F238E27FC236}">
                <a16:creationId xmlns:a16="http://schemas.microsoft.com/office/drawing/2014/main" id="{1731E8CF-5D9B-0B9E-5BC6-BD129B79A862}"/>
              </a:ext>
            </a:extLst>
          </p:cNvPr>
          <p:cNvSpPr/>
          <p:nvPr/>
        </p:nvSpPr>
        <p:spPr bwMode="auto">
          <a:xfrm>
            <a:off x="3329794" y="1595467"/>
            <a:ext cx="1345944" cy="928597"/>
          </a:xfrm>
          <a:custGeom>
            <a:avLst/>
            <a:gdLst/>
            <a:ahLst/>
            <a:cxnLst>
              <a:cxn ang="0">
                <a:pos x="88" y="148"/>
              </a:cxn>
              <a:cxn ang="0">
                <a:pos x="436" y="0"/>
              </a:cxn>
              <a:cxn ang="0">
                <a:pos x="549" y="119"/>
              </a:cxn>
              <a:cxn ang="0">
                <a:pos x="426" y="241"/>
              </a:cxn>
              <a:cxn ang="0">
                <a:pos x="258" y="318"/>
              </a:cxn>
              <a:cxn ang="0">
                <a:pos x="212" y="379"/>
              </a:cxn>
              <a:cxn ang="0">
                <a:pos x="178" y="221"/>
              </a:cxn>
              <a:cxn ang="0">
                <a:pos x="0" y="264"/>
              </a:cxn>
              <a:cxn ang="0">
                <a:pos x="88" y="148"/>
              </a:cxn>
            </a:cxnLst>
            <a:rect l="0" t="0" r="r" b="b"/>
            <a:pathLst>
              <a:path w="549" h="379">
                <a:moveTo>
                  <a:pt x="88" y="148"/>
                </a:moveTo>
                <a:cubicBezTo>
                  <a:pt x="185" y="52"/>
                  <a:pt x="301" y="2"/>
                  <a:pt x="436" y="0"/>
                </a:cubicBezTo>
                <a:cubicBezTo>
                  <a:pt x="549" y="119"/>
                  <a:pt x="549" y="119"/>
                  <a:pt x="549" y="119"/>
                </a:cubicBezTo>
                <a:cubicBezTo>
                  <a:pt x="426" y="241"/>
                  <a:pt x="426" y="241"/>
                  <a:pt x="426" y="241"/>
                </a:cubicBezTo>
                <a:cubicBezTo>
                  <a:pt x="361" y="245"/>
                  <a:pt x="305" y="271"/>
                  <a:pt x="258" y="318"/>
                </a:cubicBezTo>
                <a:cubicBezTo>
                  <a:pt x="239" y="337"/>
                  <a:pt x="224" y="357"/>
                  <a:pt x="212" y="379"/>
                </a:cubicBezTo>
                <a:cubicBezTo>
                  <a:pt x="178" y="221"/>
                  <a:pt x="178" y="221"/>
                  <a:pt x="178" y="221"/>
                </a:cubicBezTo>
                <a:cubicBezTo>
                  <a:pt x="0" y="264"/>
                  <a:pt x="0" y="264"/>
                  <a:pt x="0" y="264"/>
                </a:cubicBezTo>
                <a:cubicBezTo>
                  <a:pt x="23" y="223"/>
                  <a:pt x="52" y="184"/>
                  <a:pt x="88" y="148"/>
                </a:cubicBezTo>
                <a:close/>
              </a:path>
            </a:pathLst>
          </a:custGeom>
          <a:solidFill>
            <a:srgbClr val="C62A87"/>
          </a:solidFill>
          <a:ln w="19050">
            <a:solidFill>
              <a:srgbClr val="C62A87"/>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2400" b="1" dirty="0">
              <a:solidFill>
                <a:srgbClr val="000000">
                  <a:lumMod val="65000"/>
                  <a:lumOff val="35000"/>
                </a:srgbClr>
              </a:solidFill>
              <a:latin typeface="AvantGarde Md BT" pitchFamily="34" charset="0"/>
              <a:ea typeface="Microsoft YaHei" panose="020B0503020204020204" charset="-122"/>
            </a:endParaRPr>
          </a:p>
        </p:txBody>
      </p:sp>
      <p:sp>
        <p:nvSpPr>
          <p:cNvPr id="21" name="ïŝliḓè">
            <a:extLst>
              <a:ext uri="{FF2B5EF4-FFF2-40B4-BE49-F238E27FC236}">
                <a16:creationId xmlns:a16="http://schemas.microsoft.com/office/drawing/2014/main" id="{6E84C1B2-76FE-17FF-D9A9-155B4E89B294}"/>
              </a:ext>
            </a:extLst>
          </p:cNvPr>
          <p:cNvSpPr/>
          <p:nvPr/>
        </p:nvSpPr>
        <p:spPr bwMode="auto">
          <a:xfrm>
            <a:off x="3365732" y="3119941"/>
            <a:ext cx="1059597" cy="956420"/>
          </a:xfrm>
          <a:custGeom>
            <a:avLst/>
            <a:gdLst/>
            <a:ahLst/>
            <a:cxnLst>
              <a:cxn ang="0">
                <a:pos x="431" y="150"/>
              </a:cxn>
              <a:cxn ang="0">
                <a:pos x="432" y="150"/>
              </a:cxn>
              <a:cxn ang="0">
                <a:pos x="298" y="266"/>
              </a:cxn>
              <a:cxn ang="0">
                <a:pos x="402" y="390"/>
              </a:cxn>
              <a:cxn ang="0">
                <a:pos x="73" y="242"/>
              </a:cxn>
              <a:cxn ang="0">
                <a:pos x="0" y="152"/>
              </a:cxn>
              <a:cxn ang="0">
                <a:pos x="47" y="0"/>
              </a:cxn>
              <a:cxn ang="0">
                <a:pos x="212" y="36"/>
              </a:cxn>
              <a:cxn ang="0">
                <a:pos x="243" y="72"/>
              </a:cxn>
              <a:cxn ang="0">
                <a:pos x="431" y="150"/>
              </a:cxn>
            </a:cxnLst>
            <a:rect l="0" t="0" r="r" b="b"/>
            <a:pathLst>
              <a:path w="432" h="390">
                <a:moveTo>
                  <a:pt x="431" y="150"/>
                </a:moveTo>
                <a:cubicBezTo>
                  <a:pt x="432" y="150"/>
                  <a:pt x="432" y="150"/>
                  <a:pt x="432" y="150"/>
                </a:cubicBezTo>
                <a:cubicBezTo>
                  <a:pt x="298" y="266"/>
                  <a:pt x="298" y="266"/>
                  <a:pt x="298" y="266"/>
                </a:cubicBezTo>
                <a:cubicBezTo>
                  <a:pt x="402" y="390"/>
                  <a:pt x="402" y="390"/>
                  <a:pt x="402" y="390"/>
                </a:cubicBezTo>
                <a:cubicBezTo>
                  <a:pt x="275" y="384"/>
                  <a:pt x="165" y="334"/>
                  <a:pt x="73" y="242"/>
                </a:cubicBezTo>
                <a:cubicBezTo>
                  <a:pt x="45" y="214"/>
                  <a:pt x="20" y="184"/>
                  <a:pt x="0" y="152"/>
                </a:cubicBezTo>
                <a:cubicBezTo>
                  <a:pt x="47" y="0"/>
                  <a:pt x="47" y="0"/>
                  <a:pt x="47" y="0"/>
                </a:cubicBezTo>
                <a:cubicBezTo>
                  <a:pt x="212" y="36"/>
                  <a:pt x="212" y="36"/>
                  <a:pt x="212" y="36"/>
                </a:cubicBezTo>
                <a:cubicBezTo>
                  <a:pt x="221" y="48"/>
                  <a:pt x="232" y="61"/>
                  <a:pt x="243" y="72"/>
                </a:cubicBezTo>
                <a:cubicBezTo>
                  <a:pt x="295" y="124"/>
                  <a:pt x="358" y="150"/>
                  <a:pt x="431" y="150"/>
                </a:cubicBezTo>
                <a:close/>
              </a:path>
            </a:pathLst>
          </a:custGeom>
          <a:solidFill>
            <a:srgbClr val="0070C0"/>
          </a:solidFill>
          <a:ln w="19050">
            <a:solidFill>
              <a:srgbClr val="0070C0"/>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2400" b="1" dirty="0">
              <a:solidFill>
                <a:srgbClr val="FFFFFF"/>
              </a:solidFill>
              <a:latin typeface="Microsoft YaHei" panose="020B0503020204020204" charset="-122"/>
              <a:ea typeface="Microsoft YaHei" panose="020B0503020204020204" charset="-122"/>
            </a:endParaRPr>
          </a:p>
        </p:txBody>
      </p:sp>
      <p:sp>
        <p:nvSpPr>
          <p:cNvPr id="22" name="iŝḻïḍe">
            <a:extLst>
              <a:ext uri="{FF2B5EF4-FFF2-40B4-BE49-F238E27FC236}">
                <a16:creationId xmlns:a16="http://schemas.microsoft.com/office/drawing/2014/main" id="{B1D2457D-B03F-B09F-E650-2C6E379477A6}"/>
              </a:ext>
            </a:extLst>
          </p:cNvPr>
          <p:cNvSpPr/>
          <p:nvPr/>
        </p:nvSpPr>
        <p:spPr bwMode="auto">
          <a:xfrm>
            <a:off x="3182564" y="2166999"/>
            <a:ext cx="683985" cy="1296095"/>
          </a:xfrm>
          <a:custGeom>
            <a:avLst/>
            <a:gdLst/>
            <a:ahLst/>
            <a:cxnLst>
              <a:cxn ang="0">
                <a:pos x="53" y="43"/>
              </a:cxn>
              <a:cxn ang="0">
                <a:pos x="229" y="0"/>
              </a:cxn>
              <a:cxn ang="0">
                <a:pos x="264" y="162"/>
              </a:cxn>
              <a:cxn ang="0">
                <a:pos x="240" y="273"/>
              </a:cxn>
              <a:cxn ang="0">
                <a:pos x="279" y="413"/>
              </a:cxn>
              <a:cxn ang="0">
                <a:pos x="115" y="374"/>
              </a:cxn>
              <a:cxn ang="0">
                <a:pos x="115" y="374"/>
              </a:cxn>
              <a:cxn ang="0">
                <a:pos x="68" y="529"/>
              </a:cxn>
              <a:cxn ang="0">
                <a:pos x="0" y="273"/>
              </a:cxn>
              <a:cxn ang="0">
                <a:pos x="53" y="43"/>
              </a:cxn>
            </a:cxnLst>
            <a:rect l="0" t="0" r="r" b="b"/>
            <a:pathLst>
              <a:path w="279" h="529">
                <a:moveTo>
                  <a:pt x="53" y="43"/>
                </a:moveTo>
                <a:cubicBezTo>
                  <a:pt x="229" y="0"/>
                  <a:pt x="229" y="0"/>
                  <a:pt x="229" y="0"/>
                </a:cubicBezTo>
                <a:cubicBezTo>
                  <a:pt x="264" y="162"/>
                  <a:pt x="264" y="162"/>
                  <a:pt x="264" y="162"/>
                </a:cubicBezTo>
                <a:cubicBezTo>
                  <a:pt x="248" y="196"/>
                  <a:pt x="240" y="233"/>
                  <a:pt x="240" y="273"/>
                </a:cubicBezTo>
                <a:cubicBezTo>
                  <a:pt x="240" y="325"/>
                  <a:pt x="253" y="372"/>
                  <a:pt x="279" y="413"/>
                </a:cubicBezTo>
                <a:cubicBezTo>
                  <a:pt x="115" y="374"/>
                  <a:pt x="115" y="374"/>
                  <a:pt x="115" y="374"/>
                </a:cubicBezTo>
                <a:cubicBezTo>
                  <a:pt x="115" y="374"/>
                  <a:pt x="115" y="374"/>
                  <a:pt x="115" y="374"/>
                </a:cubicBezTo>
                <a:cubicBezTo>
                  <a:pt x="68" y="529"/>
                  <a:pt x="68" y="529"/>
                  <a:pt x="68" y="529"/>
                </a:cubicBezTo>
                <a:cubicBezTo>
                  <a:pt x="22" y="453"/>
                  <a:pt x="0" y="368"/>
                  <a:pt x="0" y="273"/>
                </a:cubicBezTo>
                <a:cubicBezTo>
                  <a:pt x="0" y="189"/>
                  <a:pt x="18" y="112"/>
                  <a:pt x="53" y="43"/>
                </a:cubicBezTo>
                <a:close/>
              </a:path>
            </a:pathLst>
          </a:custGeom>
          <a:gradFill flip="none" rotWithShape="1">
            <a:gsLst>
              <a:gs pos="0">
                <a:schemeClr val="bg1">
                  <a:lumMod val="85000"/>
                </a:schemeClr>
              </a:gs>
              <a:gs pos="100000">
                <a:schemeClr val="bg1">
                  <a:lumMod val="95000"/>
                </a:schemeClr>
              </a:gs>
            </a:gsLst>
            <a:lin ang="16200000" scaled="1"/>
            <a:tileRect/>
          </a:gradFill>
          <a:ln w="19050">
            <a:solidFill>
              <a:schemeClr val="bg1">
                <a:lumMod val="75000"/>
              </a:schemeClr>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2400" b="1" dirty="0">
              <a:solidFill>
                <a:srgbClr val="000000">
                  <a:lumMod val="65000"/>
                  <a:lumOff val="35000"/>
                </a:srgbClr>
              </a:solidFill>
              <a:latin typeface="Microsoft YaHei" panose="020B0503020204020204" charset="-122"/>
              <a:ea typeface="Microsoft YaHei" panose="020B0503020204020204" charset="-122"/>
            </a:endParaRPr>
          </a:p>
        </p:txBody>
      </p:sp>
      <p:sp>
        <p:nvSpPr>
          <p:cNvPr id="23" name="îṡḷîḓê">
            <a:extLst>
              <a:ext uri="{FF2B5EF4-FFF2-40B4-BE49-F238E27FC236}">
                <a16:creationId xmlns:a16="http://schemas.microsoft.com/office/drawing/2014/main" id="{FA40161B-D589-3D69-8C23-341E7C5123A9}"/>
              </a:ext>
            </a:extLst>
          </p:cNvPr>
          <p:cNvSpPr/>
          <p:nvPr/>
        </p:nvSpPr>
        <p:spPr bwMode="auto">
          <a:xfrm>
            <a:off x="3645966" y="3348072"/>
            <a:ext cx="346991" cy="383926"/>
          </a:xfrm>
          <a:custGeom>
            <a:avLst/>
            <a:gdLst>
              <a:gd name="connsiteX0" fmla="*/ 80504 w 509554"/>
              <a:gd name="connsiteY0" fmla="*/ 498904 h 606792"/>
              <a:gd name="connsiteX1" fmla="*/ 83047 w 509554"/>
              <a:gd name="connsiteY1" fmla="*/ 565781 h 606792"/>
              <a:gd name="connsiteX2" fmla="*/ 247812 w 509554"/>
              <a:gd name="connsiteY2" fmla="*/ 565781 h 606792"/>
              <a:gd name="connsiteX3" fmla="*/ 250450 w 509554"/>
              <a:gd name="connsiteY3" fmla="*/ 498904 h 606792"/>
              <a:gd name="connsiteX4" fmla="*/ 186013 w 509554"/>
              <a:gd name="connsiteY4" fmla="*/ 181542 h 606792"/>
              <a:gd name="connsiteX5" fmla="*/ 186013 w 509554"/>
              <a:gd name="connsiteY5" fmla="*/ 304856 h 606792"/>
              <a:gd name="connsiteX6" fmla="*/ 209471 w 509554"/>
              <a:gd name="connsiteY6" fmla="*/ 343421 h 606792"/>
              <a:gd name="connsiteX7" fmla="*/ 165477 w 509554"/>
              <a:gd name="connsiteY7" fmla="*/ 387347 h 606792"/>
              <a:gd name="connsiteX8" fmla="*/ 121483 w 509554"/>
              <a:gd name="connsiteY8" fmla="*/ 343421 h 606792"/>
              <a:gd name="connsiteX9" fmla="*/ 144940 w 509554"/>
              <a:gd name="connsiteY9" fmla="*/ 304856 h 606792"/>
              <a:gd name="connsiteX10" fmla="*/ 144940 w 509554"/>
              <a:gd name="connsiteY10" fmla="*/ 181636 h 606792"/>
              <a:gd name="connsiteX11" fmla="*/ 43858 w 509554"/>
              <a:gd name="connsiteY11" fmla="*/ 352357 h 606792"/>
              <a:gd name="connsiteX12" fmla="*/ 44612 w 509554"/>
              <a:gd name="connsiteY12" fmla="*/ 374367 h 606792"/>
              <a:gd name="connsiteX13" fmla="*/ 95577 w 509554"/>
              <a:gd name="connsiteY13" fmla="*/ 448863 h 606792"/>
              <a:gd name="connsiteX14" fmla="*/ 112533 w 509554"/>
              <a:gd name="connsiteY14" fmla="*/ 457799 h 606792"/>
              <a:gd name="connsiteX15" fmla="*/ 218420 w 509554"/>
              <a:gd name="connsiteY15" fmla="*/ 457799 h 606792"/>
              <a:gd name="connsiteX16" fmla="*/ 235377 w 509554"/>
              <a:gd name="connsiteY16" fmla="*/ 448957 h 606792"/>
              <a:gd name="connsiteX17" fmla="*/ 286342 w 509554"/>
              <a:gd name="connsiteY17" fmla="*/ 374367 h 606792"/>
              <a:gd name="connsiteX18" fmla="*/ 287002 w 509554"/>
              <a:gd name="connsiteY18" fmla="*/ 352357 h 606792"/>
              <a:gd name="connsiteX19" fmla="*/ 165477 w 509554"/>
              <a:gd name="connsiteY19" fmla="*/ 100273 h 606792"/>
              <a:gd name="connsiteX20" fmla="*/ 165854 w 509554"/>
              <a:gd name="connsiteY20" fmla="*/ 100367 h 606792"/>
              <a:gd name="connsiteX21" fmla="*/ 195811 w 509554"/>
              <a:gd name="connsiteY21" fmla="*/ 117580 h 606792"/>
              <a:gd name="connsiteX22" fmla="*/ 322329 w 509554"/>
              <a:gd name="connsiteY22" fmla="*/ 331475 h 606792"/>
              <a:gd name="connsiteX23" fmla="*/ 320256 w 509554"/>
              <a:gd name="connsiteY23" fmla="*/ 397506 h 606792"/>
              <a:gd name="connsiteX24" fmla="*/ 278052 w 509554"/>
              <a:gd name="connsiteY24" fmla="*/ 459210 h 606792"/>
              <a:gd name="connsiteX25" fmla="*/ 286531 w 509554"/>
              <a:gd name="connsiteY25" fmla="*/ 464195 h 606792"/>
              <a:gd name="connsiteX26" fmla="*/ 292277 w 509554"/>
              <a:gd name="connsiteY26" fmla="*/ 479151 h 606792"/>
              <a:gd name="connsiteX27" fmla="*/ 288132 w 509554"/>
              <a:gd name="connsiteY27" fmla="*/ 587039 h 606792"/>
              <a:gd name="connsiteX28" fmla="*/ 267595 w 509554"/>
              <a:gd name="connsiteY28" fmla="*/ 606792 h 606792"/>
              <a:gd name="connsiteX29" fmla="*/ 63264 w 509554"/>
              <a:gd name="connsiteY29" fmla="*/ 606792 h 606792"/>
              <a:gd name="connsiteX30" fmla="*/ 42822 w 509554"/>
              <a:gd name="connsiteY30" fmla="*/ 587039 h 606792"/>
              <a:gd name="connsiteX31" fmla="*/ 38677 w 509554"/>
              <a:gd name="connsiteY31" fmla="*/ 479151 h 606792"/>
              <a:gd name="connsiteX32" fmla="*/ 44423 w 509554"/>
              <a:gd name="connsiteY32" fmla="*/ 464195 h 606792"/>
              <a:gd name="connsiteX33" fmla="*/ 52902 w 509554"/>
              <a:gd name="connsiteY33" fmla="*/ 459210 h 606792"/>
              <a:gd name="connsiteX34" fmla="*/ 10604 w 509554"/>
              <a:gd name="connsiteY34" fmla="*/ 397412 h 606792"/>
              <a:gd name="connsiteX35" fmla="*/ 8531 w 509554"/>
              <a:gd name="connsiteY35" fmla="*/ 331475 h 606792"/>
              <a:gd name="connsiteX36" fmla="*/ 135237 w 509554"/>
              <a:gd name="connsiteY36" fmla="*/ 117486 h 606792"/>
              <a:gd name="connsiteX37" fmla="*/ 165194 w 509554"/>
              <a:gd name="connsiteY37" fmla="*/ 100367 h 606792"/>
              <a:gd name="connsiteX38" fmla="*/ 165477 w 509554"/>
              <a:gd name="connsiteY38" fmla="*/ 100273 h 606792"/>
              <a:gd name="connsiteX39" fmla="*/ 397367 w 509554"/>
              <a:gd name="connsiteY39" fmla="*/ 0 h 606792"/>
              <a:gd name="connsiteX40" fmla="*/ 428075 w 509554"/>
              <a:gd name="connsiteY40" fmla="*/ 30763 h 606792"/>
              <a:gd name="connsiteX41" fmla="*/ 428075 w 509554"/>
              <a:gd name="connsiteY41" fmla="*/ 81377 h 606792"/>
              <a:gd name="connsiteX42" fmla="*/ 478752 w 509554"/>
              <a:gd name="connsiteY42" fmla="*/ 81377 h 606792"/>
              <a:gd name="connsiteX43" fmla="*/ 509554 w 509554"/>
              <a:gd name="connsiteY43" fmla="*/ 112046 h 606792"/>
              <a:gd name="connsiteX44" fmla="*/ 478752 w 509554"/>
              <a:gd name="connsiteY44" fmla="*/ 142809 h 606792"/>
              <a:gd name="connsiteX45" fmla="*/ 428075 w 509554"/>
              <a:gd name="connsiteY45" fmla="*/ 142809 h 606792"/>
              <a:gd name="connsiteX46" fmla="*/ 428075 w 509554"/>
              <a:gd name="connsiteY46" fmla="*/ 193423 h 606792"/>
              <a:gd name="connsiteX47" fmla="*/ 397367 w 509554"/>
              <a:gd name="connsiteY47" fmla="*/ 224186 h 606792"/>
              <a:gd name="connsiteX48" fmla="*/ 366565 w 509554"/>
              <a:gd name="connsiteY48" fmla="*/ 193423 h 606792"/>
              <a:gd name="connsiteX49" fmla="*/ 366565 w 509554"/>
              <a:gd name="connsiteY49" fmla="*/ 142809 h 606792"/>
              <a:gd name="connsiteX50" fmla="*/ 315887 w 509554"/>
              <a:gd name="connsiteY50" fmla="*/ 142809 h 606792"/>
              <a:gd name="connsiteX51" fmla="*/ 285085 w 509554"/>
              <a:gd name="connsiteY51" fmla="*/ 112046 h 606792"/>
              <a:gd name="connsiteX52" fmla="*/ 315887 w 509554"/>
              <a:gd name="connsiteY52" fmla="*/ 81377 h 606792"/>
              <a:gd name="connsiteX53" fmla="*/ 366565 w 509554"/>
              <a:gd name="connsiteY53" fmla="*/ 81377 h 606792"/>
              <a:gd name="connsiteX54" fmla="*/ 366565 w 509554"/>
              <a:gd name="connsiteY54" fmla="*/ 30763 h 606792"/>
              <a:gd name="connsiteX55" fmla="*/ 397367 w 509554"/>
              <a:gd name="connsiteY55"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09554" h="606792">
                <a:moveTo>
                  <a:pt x="80504" y="498904"/>
                </a:moveTo>
                <a:lnTo>
                  <a:pt x="83047" y="565781"/>
                </a:lnTo>
                <a:lnTo>
                  <a:pt x="247812" y="565781"/>
                </a:lnTo>
                <a:lnTo>
                  <a:pt x="250450" y="498904"/>
                </a:lnTo>
                <a:close/>
                <a:moveTo>
                  <a:pt x="186013" y="181542"/>
                </a:moveTo>
                <a:lnTo>
                  <a:pt x="186013" y="304856"/>
                </a:lnTo>
                <a:cubicBezTo>
                  <a:pt x="199862" y="312193"/>
                  <a:pt x="209471" y="326584"/>
                  <a:pt x="209471" y="343421"/>
                </a:cubicBezTo>
                <a:cubicBezTo>
                  <a:pt x="209471" y="367783"/>
                  <a:pt x="189782" y="387347"/>
                  <a:pt x="165477" y="387347"/>
                </a:cubicBezTo>
                <a:cubicBezTo>
                  <a:pt x="141172" y="387442"/>
                  <a:pt x="121483" y="367689"/>
                  <a:pt x="121483" y="343421"/>
                </a:cubicBezTo>
                <a:cubicBezTo>
                  <a:pt x="121483" y="326584"/>
                  <a:pt x="131092" y="312193"/>
                  <a:pt x="144940" y="304856"/>
                </a:cubicBezTo>
                <a:lnTo>
                  <a:pt x="144940" y="181636"/>
                </a:lnTo>
                <a:lnTo>
                  <a:pt x="43858" y="352357"/>
                </a:lnTo>
                <a:cubicBezTo>
                  <a:pt x="39807" y="359129"/>
                  <a:pt x="40090" y="367783"/>
                  <a:pt x="44612" y="374367"/>
                </a:cubicBezTo>
                <a:lnTo>
                  <a:pt x="95577" y="448863"/>
                </a:lnTo>
                <a:cubicBezTo>
                  <a:pt x="99439" y="454507"/>
                  <a:pt x="105656" y="457799"/>
                  <a:pt x="112533" y="457799"/>
                </a:cubicBezTo>
                <a:lnTo>
                  <a:pt x="218420" y="457799"/>
                </a:lnTo>
                <a:cubicBezTo>
                  <a:pt x="225297" y="457799"/>
                  <a:pt x="231609" y="454507"/>
                  <a:pt x="235377" y="448957"/>
                </a:cubicBezTo>
                <a:lnTo>
                  <a:pt x="286342" y="374367"/>
                </a:lnTo>
                <a:cubicBezTo>
                  <a:pt x="290864" y="367783"/>
                  <a:pt x="291053" y="359223"/>
                  <a:pt x="287002" y="352357"/>
                </a:cubicBezTo>
                <a:close/>
                <a:moveTo>
                  <a:pt x="165477" y="100273"/>
                </a:moveTo>
                <a:cubicBezTo>
                  <a:pt x="165571" y="100273"/>
                  <a:pt x="165665" y="100367"/>
                  <a:pt x="165854" y="100367"/>
                </a:cubicBezTo>
                <a:cubicBezTo>
                  <a:pt x="178194" y="100555"/>
                  <a:pt x="189593" y="107139"/>
                  <a:pt x="195811" y="117580"/>
                </a:cubicBezTo>
                <a:lnTo>
                  <a:pt x="322329" y="331475"/>
                </a:lnTo>
                <a:cubicBezTo>
                  <a:pt x="334481" y="351980"/>
                  <a:pt x="333633" y="377847"/>
                  <a:pt x="320256" y="397506"/>
                </a:cubicBezTo>
                <a:lnTo>
                  <a:pt x="278052" y="459210"/>
                </a:lnTo>
                <a:cubicBezTo>
                  <a:pt x="281161" y="460245"/>
                  <a:pt x="284175" y="461750"/>
                  <a:pt x="286531" y="464195"/>
                </a:cubicBezTo>
                <a:cubicBezTo>
                  <a:pt x="290393" y="468146"/>
                  <a:pt x="292466" y="473601"/>
                  <a:pt x="292277" y="479151"/>
                </a:cubicBezTo>
                <a:lnTo>
                  <a:pt x="288132" y="587039"/>
                </a:lnTo>
                <a:cubicBezTo>
                  <a:pt x="287661" y="598044"/>
                  <a:pt x="278617" y="606792"/>
                  <a:pt x="267595" y="606792"/>
                </a:cubicBezTo>
                <a:lnTo>
                  <a:pt x="63264" y="606792"/>
                </a:lnTo>
                <a:cubicBezTo>
                  <a:pt x="52336" y="606792"/>
                  <a:pt x="43198" y="598044"/>
                  <a:pt x="42822" y="587039"/>
                </a:cubicBezTo>
                <a:lnTo>
                  <a:pt x="38677" y="479151"/>
                </a:lnTo>
                <a:cubicBezTo>
                  <a:pt x="38488" y="473601"/>
                  <a:pt x="40561" y="468146"/>
                  <a:pt x="44423" y="464195"/>
                </a:cubicBezTo>
                <a:cubicBezTo>
                  <a:pt x="46778" y="461750"/>
                  <a:pt x="49793" y="460245"/>
                  <a:pt x="52902" y="459210"/>
                </a:cubicBezTo>
                <a:lnTo>
                  <a:pt x="10604" y="397412"/>
                </a:lnTo>
                <a:cubicBezTo>
                  <a:pt x="-2774" y="377659"/>
                  <a:pt x="-3527" y="351792"/>
                  <a:pt x="8531" y="331475"/>
                </a:cubicBezTo>
                <a:lnTo>
                  <a:pt x="135237" y="117486"/>
                </a:lnTo>
                <a:cubicBezTo>
                  <a:pt x="141549" y="106951"/>
                  <a:pt x="153042" y="100367"/>
                  <a:pt x="165194" y="100367"/>
                </a:cubicBezTo>
                <a:cubicBezTo>
                  <a:pt x="165288" y="100273"/>
                  <a:pt x="165383" y="100273"/>
                  <a:pt x="165477" y="100273"/>
                </a:cubicBezTo>
                <a:close/>
                <a:moveTo>
                  <a:pt x="397367" y="0"/>
                </a:moveTo>
                <a:cubicBezTo>
                  <a:pt x="414322" y="0"/>
                  <a:pt x="428075" y="13735"/>
                  <a:pt x="428075" y="30763"/>
                </a:cubicBezTo>
                <a:lnTo>
                  <a:pt x="428075" y="81377"/>
                </a:lnTo>
                <a:lnTo>
                  <a:pt x="478752" y="81377"/>
                </a:lnTo>
                <a:cubicBezTo>
                  <a:pt x="495802" y="81377"/>
                  <a:pt x="509554" y="95112"/>
                  <a:pt x="509554" y="112046"/>
                </a:cubicBezTo>
                <a:cubicBezTo>
                  <a:pt x="509554" y="129074"/>
                  <a:pt x="495802" y="142809"/>
                  <a:pt x="478752" y="142809"/>
                </a:cubicBezTo>
                <a:lnTo>
                  <a:pt x="428075" y="142809"/>
                </a:lnTo>
                <a:lnTo>
                  <a:pt x="428075" y="193423"/>
                </a:lnTo>
                <a:cubicBezTo>
                  <a:pt x="428075" y="210357"/>
                  <a:pt x="414322" y="224186"/>
                  <a:pt x="397367" y="224186"/>
                </a:cubicBezTo>
                <a:cubicBezTo>
                  <a:pt x="380317" y="224186"/>
                  <a:pt x="366565" y="210357"/>
                  <a:pt x="366565" y="193423"/>
                </a:cubicBezTo>
                <a:lnTo>
                  <a:pt x="366565" y="142809"/>
                </a:lnTo>
                <a:lnTo>
                  <a:pt x="315887" y="142809"/>
                </a:lnTo>
                <a:cubicBezTo>
                  <a:pt x="298932" y="142809"/>
                  <a:pt x="285085" y="129074"/>
                  <a:pt x="285085" y="112046"/>
                </a:cubicBezTo>
                <a:cubicBezTo>
                  <a:pt x="285085" y="95112"/>
                  <a:pt x="298932" y="81377"/>
                  <a:pt x="315887" y="81377"/>
                </a:cubicBezTo>
                <a:lnTo>
                  <a:pt x="366565" y="81377"/>
                </a:lnTo>
                <a:lnTo>
                  <a:pt x="366565" y="30763"/>
                </a:lnTo>
                <a:cubicBezTo>
                  <a:pt x="366565" y="13735"/>
                  <a:pt x="380317" y="0"/>
                  <a:pt x="397367" y="0"/>
                </a:cubicBez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1350" dirty="0">
              <a:solidFill>
                <a:srgbClr val="000000"/>
              </a:solidFill>
              <a:latin typeface="Microsoft YaHei" panose="020B0503020204020204" charset="-122"/>
              <a:ea typeface="Microsoft YaHei" panose="020B0503020204020204" charset="-122"/>
            </a:endParaRPr>
          </a:p>
        </p:txBody>
      </p:sp>
      <p:grpSp>
        <p:nvGrpSpPr>
          <p:cNvPr id="24" name="íṣḷïďé">
            <a:extLst>
              <a:ext uri="{FF2B5EF4-FFF2-40B4-BE49-F238E27FC236}">
                <a16:creationId xmlns:a16="http://schemas.microsoft.com/office/drawing/2014/main" id="{D334F904-FC42-B059-6ED3-966EE9ABC4F8}"/>
              </a:ext>
            </a:extLst>
          </p:cNvPr>
          <p:cNvGrpSpPr/>
          <p:nvPr/>
        </p:nvGrpSpPr>
        <p:grpSpPr bwMode="auto">
          <a:xfrm>
            <a:off x="4635313" y="3558657"/>
            <a:ext cx="276326" cy="240556"/>
            <a:chOff x="0" y="0"/>
            <a:chExt cx="581" cy="503"/>
          </a:xfrm>
          <a:solidFill>
            <a:schemeClr val="bg1"/>
          </a:solidFill>
          <a:effectLst/>
        </p:grpSpPr>
        <p:sp>
          <p:nvSpPr>
            <p:cNvPr id="25" name="îṧlîdè">
              <a:extLst>
                <a:ext uri="{FF2B5EF4-FFF2-40B4-BE49-F238E27FC236}">
                  <a16:creationId xmlns:a16="http://schemas.microsoft.com/office/drawing/2014/main" id="{087BC5A8-9588-96D5-351F-52F17E0CE701}"/>
                </a:ext>
              </a:extLst>
            </p:cNvPr>
            <p:cNvSpPr/>
            <p:nvPr/>
          </p:nvSpPr>
          <p:spPr bwMode="auto">
            <a:xfrm>
              <a:off x="200" y="0"/>
              <a:ext cx="381" cy="400"/>
            </a:xfrm>
            <a:custGeom>
              <a:avLst/>
              <a:gdLst>
                <a:gd name="T0" fmla="*/ 0 w 21040"/>
                <a:gd name="T1" fmla="*/ 0 h 20606"/>
                <a:gd name="T2" fmla="*/ 0 w 21040"/>
                <a:gd name="T3" fmla="*/ 0 h 20606"/>
                <a:gd name="T4" fmla="*/ 0 w 21040"/>
                <a:gd name="T5" fmla="*/ 0 h 20606"/>
                <a:gd name="T6" fmla="*/ 0 w 21040"/>
                <a:gd name="T7" fmla="*/ 0 h 20606"/>
                <a:gd name="T8" fmla="*/ 0 w 21040"/>
                <a:gd name="T9" fmla="*/ 0 h 20606"/>
                <a:gd name="T10" fmla="*/ 0 w 21040"/>
                <a:gd name="T11" fmla="*/ 0 h 20606"/>
                <a:gd name="T12" fmla="*/ 0 w 21040"/>
                <a:gd name="T13" fmla="*/ 0 h 20606"/>
                <a:gd name="T14" fmla="*/ 0 w 21040"/>
                <a:gd name="T15" fmla="*/ 0 h 20606"/>
                <a:gd name="T16" fmla="*/ 0 w 21040"/>
                <a:gd name="T17" fmla="*/ 0 h 20606"/>
                <a:gd name="T18" fmla="*/ 0 w 21040"/>
                <a:gd name="T19" fmla="*/ 0 h 20606"/>
                <a:gd name="T20" fmla="*/ 0 w 21040"/>
                <a:gd name="T21" fmla="*/ 0 h 206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040" h="20606">
                  <a:moveTo>
                    <a:pt x="20987" y="10157"/>
                  </a:moveTo>
                  <a:cubicBezTo>
                    <a:pt x="21600" y="5281"/>
                    <a:pt x="16771" y="773"/>
                    <a:pt x="10201" y="88"/>
                  </a:cubicBezTo>
                  <a:cubicBezTo>
                    <a:pt x="6178" y="-332"/>
                    <a:pt x="2437" y="782"/>
                    <a:pt x="0" y="2826"/>
                  </a:cubicBezTo>
                  <a:cubicBezTo>
                    <a:pt x="547" y="2777"/>
                    <a:pt x="1097" y="2748"/>
                    <a:pt x="1641" y="2748"/>
                  </a:cubicBezTo>
                  <a:cubicBezTo>
                    <a:pt x="4904" y="2748"/>
                    <a:pt x="8033" y="3641"/>
                    <a:pt x="10451" y="5264"/>
                  </a:cubicBezTo>
                  <a:cubicBezTo>
                    <a:pt x="13013" y="6984"/>
                    <a:pt x="14608" y="9400"/>
                    <a:pt x="14942" y="12067"/>
                  </a:cubicBezTo>
                  <a:cubicBezTo>
                    <a:pt x="15241" y="14439"/>
                    <a:pt x="14503" y="16856"/>
                    <a:pt x="12867" y="18912"/>
                  </a:cubicBezTo>
                  <a:cubicBezTo>
                    <a:pt x="16239" y="21268"/>
                    <a:pt x="19327" y="20635"/>
                    <a:pt x="18610" y="20131"/>
                  </a:cubicBezTo>
                  <a:cubicBezTo>
                    <a:pt x="16607" y="18721"/>
                    <a:pt x="16181" y="17345"/>
                    <a:pt x="16307" y="16265"/>
                  </a:cubicBezTo>
                  <a:cubicBezTo>
                    <a:pt x="18883" y="14899"/>
                    <a:pt x="20664" y="12734"/>
                    <a:pt x="20987" y="10157"/>
                  </a:cubicBezTo>
                  <a:close/>
                  <a:moveTo>
                    <a:pt x="20987" y="10157"/>
                  </a:moveTo>
                </a:path>
              </a:pathLst>
            </a:custGeom>
            <a:grp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1350" dirty="0">
                <a:solidFill>
                  <a:srgbClr val="000000"/>
                </a:solidFill>
                <a:latin typeface="Microsoft YaHei" panose="020B0503020204020204" charset="-122"/>
                <a:ea typeface="Microsoft YaHei" panose="020B0503020204020204" charset="-122"/>
              </a:endParaRPr>
            </a:p>
          </p:txBody>
        </p:sp>
        <p:sp>
          <p:nvSpPr>
            <p:cNvPr id="26" name="í$ļïďê">
              <a:extLst>
                <a:ext uri="{FF2B5EF4-FFF2-40B4-BE49-F238E27FC236}">
                  <a16:creationId xmlns:a16="http://schemas.microsoft.com/office/drawing/2014/main" id="{DDF4C990-0DA6-2F8E-8F18-B97C4635A486}"/>
                </a:ext>
              </a:extLst>
            </p:cNvPr>
            <p:cNvSpPr/>
            <p:nvPr/>
          </p:nvSpPr>
          <p:spPr bwMode="auto">
            <a:xfrm>
              <a:off x="0" y="71"/>
              <a:ext cx="433" cy="432"/>
            </a:xfrm>
            <a:custGeom>
              <a:avLst/>
              <a:gdLst>
                <a:gd name="connsiteX0" fmla="*/ 252911 w 606937"/>
                <a:gd name="connsiteY0" fmla="*/ 542446 h 605660"/>
                <a:gd name="connsiteX1" fmla="*/ 606937 w 606937"/>
                <a:gd name="connsiteY1" fmla="*/ 542446 h 605660"/>
                <a:gd name="connsiteX2" fmla="*/ 606937 w 606937"/>
                <a:gd name="connsiteY2" fmla="*/ 567708 h 605660"/>
                <a:gd name="connsiteX3" fmla="*/ 252911 w 606937"/>
                <a:gd name="connsiteY3" fmla="*/ 567708 h 605660"/>
                <a:gd name="connsiteX4" fmla="*/ 252911 w 606937"/>
                <a:gd name="connsiteY4" fmla="*/ 479290 h 605660"/>
                <a:gd name="connsiteX5" fmla="*/ 467853 w 606937"/>
                <a:gd name="connsiteY5" fmla="*/ 479290 h 605660"/>
                <a:gd name="connsiteX6" fmla="*/ 467853 w 606937"/>
                <a:gd name="connsiteY6" fmla="*/ 504623 h 605660"/>
                <a:gd name="connsiteX7" fmla="*/ 252911 w 606937"/>
                <a:gd name="connsiteY7" fmla="*/ 504623 h 605660"/>
                <a:gd name="connsiteX8" fmla="*/ 101159 w 606937"/>
                <a:gd name="connsiteY8" fmla="*/ 412596 h 605660"/>
                <a:gd name="connsiteX9" fmla="*/ 111800 w 606937"/>
                <a:gd name="connsiteY9" fmla="*/ 417860 h 605660"/>
                <a:gd name="connsiteX10" fmla="*/ 141267 w 606937"/>
                <a:gd name="connsiteY10" fmla="*/ 462863 h 605660"/>
                <a:gd name="connsiteX11" fmla="*/ 192979 w 606937"/>
                <a:gd name="connsiteY11" fmla="*/ 476902 h 605660"/>
                <a:gd name="connsiteX12" fmla="*/ 201646 w 606937"/>
                <a:gd name="connsiteY12" fmla="*/ 485172 h 605660"/>
                <a:gd name="connsiteX13" fmla="*/ 199528 w 606937"/>
                <a:gd name="connsiteY13" fmla="*/ 496903 h 605660"/>
                <a:gd name="connsiteX14" fmla="*/ 165920 w 606937"/>
                <a:gd name="connsiteY14" fmla="*/ 538829 h 605660"/>
                <a:gd name="connsiteX15" fmla="*/ 168520 w 606937"/>
                <a:gd name="connsiteY15" fmla="*/ 592390 h 605660"/>
                <a:gd name="connsiteX16" fmla="*/ 163223 w 606937"/>
                <a:gd name="connsiteY16" fmla="*/ 603256 h 605660"/>
                <a:gd name="connsiteX17" fmla="*/ 155905 w 606937"/>
                <a:gd name="connsiteY17" fmla="*/ 605660 h 605660"/>
                <a:gd name="connsiteX18" fmla="*/ 151379 w 606937"/>
                <a:gd name="connsiteY18" fmla="*/ 604699 h 605660"/>
                <a:gd name="connsiteX19" fmla="*/ 101111 w 606937"/>
                <a:gd name="connsiteY19" fmla="*/ 585851 h 605660"/>
                <a:gd name="connsiteX20" fmla="*/ 50940 w 606937"/>
                <a:gd name="connsiteY20" fmla="*/ 604699 h 605660"/>
                <a:gd name="connsiteX21" fmla="*/ 39095 w 606937"/>
                <a:gd name="connsiteY21" fmla="*/ 603256 h 605660"/>
                <a:gd name="connsiteX22" fmla="*/ 33799 w 606937"/>
                <a:gd name="connsiteY22" fmla="*/ 592390 h 605660"/>
                <a:gd name="connsiteX23" fmla="*/ 36399 w 606937"/>
                <a:gd name="connsiteY23" fmla="*/ 538829 h 605660"/>
                <a:gd name="connsiteX24" fmla="*/ 2791 w 606937"/>
                <a:gd name="connsiteY24" fmla="*/ 496903 h 605660"/>
                <a:gd name="connsiteX25" fmla="*/ 672 w 606937"/>
                <a:gd name="connsiteY25" fmla="*/ 485172 h 605660"/>
                <a:gd name="connsiteX26" fmla="*/ 9339 w 606937"/>
                <a:gd name="connsiteY26" fmla="*/ 476902 h 605660"/>
                <a:gd name="connsiteX27" fmla="*/ 61051 w 606937"/>
                <a:gd name="connsiteY27" fmla="*/ 462863 h 605660"/>
                <a:gd name="connsiteX28" fmla="*/ 90518 w 606937"/>
                <a:gd name="connsiteY28" fmla="*/ 417860 h 605660"/>
                <a:gd name="connsiteX29" fmla="*/ 101159 w 606937"/>
                <a:gd name="connsiteY29" fmla="*/ 412596 h 605660"/>
                <a:gd name="connsiteX30" fmla="*/ 252911 w 606937"/>
                <a:gd name="connsiteY30" fmla="*/ 327856 h 605660"/>
                <a:gd name="connsiteX31" fmla="*/ 606937 w 606937"/>
                <a:gd name="connsiteY31" fmla="*/ 327856 h 605660"/>
                <a:gd name="connsiteX32" fmla="*/ 606937 w 606937"/>
                <a:gd name="connsiteY32" fmla="*/ 353118 h 605660"/>
                <a:gd name="connsiteX33" fmla="*/ 252911 w 606937"/>
                <a:gd name="connsiteY33" fmla="*/ 353118 h 605660"/>
                <a:gd name="connsiteX34" fmla="*/ 252911 w 606937"/>
                <a:gd name="connsiteY34" fmla="*/ 264771 h 605660"/>
                <a:gd name="connsiteX35" fmla="*/ 467853 w 606937"/>
                <a:gd name="connsiteY35" fmla="*/ 264771 h 605660"/>
                <a:gd name="connsiteX36" fmla="*/ 467853 w 606937"/>
                <a:gd name="connsiteY36" fmla="*/ 289963 h 605660"/>
                <a:gd name="connsiteX37" fmla="*/ 252911 w 606937"/>
                <a:gd name="connsiteY37" fmla="*/ 289963 h 605660"/>
                <a:gd name="connsiteX38" fmla="*/ 101159 w 606937"/>
                <a:gd name="connsiteY38" fmla="*/ 206263 h 605660"/>
                <a:gd name="connsiteX39" fmla="*/ 111800 w 606937"/>
                <a:gd name="connsiteY39" fmla="*/ 211530 h 605660"/>
                <a:gd name="connsiteX40" fmla="*/ 141267 w 606937"/>
                <a:gd name="connsiteY40" fmla="*/ 256356 h 605660"/>
                <a:gd name="connsiteX41" fmla="*/ 192979 w 606937"/>
                <a:gd name="connsiteY41" fmla="*/ 270497 h 605660"/>
                <a:gd name="connsiteX42" fmla="*/ 201646 w 606937"/>
                <a:gd name="connsiteY42" fmla="*/ 278866 h 605660"/>
                <a:gd name="connsiteX43" fmla="*/ 199528 w 606937"/>
                <a:gd name="connsiteY43" fmla="*/ 290601 h 605660"/>
                <a:gd name="connsiteX44" fmla="*/ 165920 w 606937"/>
                <a:gd name="connsiteY44" fmla="*/ 332446 h 605660"/>
                <a:gd name="connsiteX45" fmla="*/ 168520 w 606937"/>
                <a:gd name="connsiteY45" fmla="*/ 386122 h 605660"/>
                <a:gd name="connsiteX46" fmla="*/ 163223 w 606937"/>
                <a:gd name="connsiteY46" fmla="*/ 396799 h 605660"/>
                <a:gd name="connsiteX47" fmla="*/ 155905 w 606937"/>
                <a:gd name="connsiteY47" fmla="*/ 399300 h 605660"/>
                <a:gd name="connsiteX48" fmla="*/ 151379 w 606937"/>
                <a:gd name="connsiteY48" fmla="*/ 398435 h 605660"/>
                <a:gd name="connsiteX49" fmla="*/ 101111 w 606937"/>
                <a:gd name="connsiteY49" fmla="*/ 379484 h 605660"/>
                <a:gd name="connsiteX50" fmla="*/ 50940 w 606937"/>
                <a:gd name="connsiteY50" fmla="*/ 398435 h 605660"/>
                <a:gd name="connsiteX51" fmla="*/ 39095 w 606937"/>
                <a:gd name="connsiteY51" fmla="*/ 396799 h 605660"/>
                <a:gd name="connsiteX52" fmla="*/ 33799 w 606937"/>
                <a:gd name="connsiteY52" fmla="*/ 386122 h 605660"/>
                <a:gd name="connsiteX53" fmla="*/ 36399 w 606937"/>
                <a:gd name="connsiteY53" fmla="*/ 332446 h 605660"/>
                <a:gd name="connsiteX54" fmla="*/ 2791 w 606937"/>
                <a:gd name="connsiteY54" fmla="*/ 290601 h 605660"/>
                <a:gd name="connsiteX55" fmla="*/ 672 w 606937"/>
                <a:gd name="connsiteY55" fmla="*/ 278866 h 605660"/>
                <a:gd name="connsiteX56" fmla="*/ 9339 w 606937"/>
                <a:gd name="connsiteY56" fmla="*/ 270497 h 605660"/>
                <a:gd name="connsiteX57" fmla="*/ 61051 w 606937"/>
                <a:gd name="connsiteY57" fmla="*/ 256356 h 605660"/>
                <a:gd name="connsiteX58" fmla="*/ 90518 w 606937"/>
                <a:gd name="connsiteY58" fmla="*/ 211530 h 605660"/>
                <a:gd name="connsiteX59" fmla="*/ 101159 w 606937"/>
                <a:gd name="connsiteY59" fmla="*/ 206263 h 605660"/>
                <a:gd name="connsiteX60" fmla="*/ 252911 w 606937"/>
                <a:gd name="connsiteY60" fmla="*/ 125898 h 605660"/>
                <a:gd name="connsiteX61" fmla="*/ 606937 w 606937"/>
                <a:gd name="connsiteY61" fmla="*/ 125898 h 605660"/>
                <a:gd name="connsiteX62" fmla="*/ 606937 w 606937"/>
                <a:gd name="connsiteY62" fmla="*/ 151090 h 605660"/>
                <a:gd name="connsiteX63" fmla="*/ 252911 w 606937"/>
                <a:gd name="connsiteY63" fmla="*/ 151090 h 605660"/>
                <a:gd name="connsiteX64" fmla="*/ 252911 w 606937"/>
                <a:gd name="connsiteY64" fmla="*/ 62671 h 605660"/>
                <a:gd name="connsiteX65" fmla="*/ 467853 w 606937"/>
                <a:gd name="connsiteY65" fmla="*/ 62671 h 605660"/>
                <a:gd name="connsiteX66" fmla="*/ 467853 w 606937"/>
                <a:gd name="connsiteY66" fmla="*/ 88004 h 605660"/>
                <a:gd name="connsiteX67" fmla="*/ 252911 w 606937"/>
                <a:gd name="connsiteY67" fmla="*/ 88004 h 605660"/>
                <a:gd name="connsiteX68" fmla="*/ 101159 w 606937"/>
                <a:gd name="connsiteY68" fmla="*/ 0 h 605660"/>
                <a:gd name="connsiteX69" fmla="*/ 111800 w 606937"/>
                <a:gd name="connsiteY69" fmla="*/ 5267 h 605660"/>
                <a:gd name="connsiteX70" fmla="*/ 141267 w 606937"/>
                <a:gd name="connsiteY70" fmla="*/ 50093 h 605660"/>
                <a:gd name="connsiteX71" fmla="*/ 192979 w 606937"/>
                <a:gd name="connsiteY71" fmla="*/ 64234 h 605660"/>
                <a:gd name="connsiteX72" fmla="*/ 201646 w 606937"/>
                <a:gd name="connsiteY72" fmla="*/ 72506 h 605660"/>
                <a:gd name="connsiteX73" fmla="*/ 199528 w 606937"/>
                <a:gd name="connsiteY73" fmla="*/ 84338 h 605660"/>
                <a:gd name="connsiteX74" fmla="*/ 165920 w 606937"/>
                <a:gd name="connsiteY74" fmla="*/ 126183 h 605660"/>
                <a:gd name="connsiteX75" fmla="*/ 168520 w 606937"/>
                <a:gd name="connsiteY75" fmla="*/ 179666 h 605660"/>
                <a:gd name="connsiteX76" fmla="*/ 163223 w 606937"/>
                <a:gd name="connsiteY76" fmla="*/ 190536 h 605660"/>
                <a:gd name="connsiteX77" fmla="*/ 155905 w 606937"/>
                <a:gd name="connsiteY77" fmla="*/ 192941 h 605660"/>
                <a:gd name="connsiteX78" fmla="*/ 151379 w 606937"/>
                <a:gd name="connsiteY78" fmla="*/ 192172 h 605660"/>
                <a:gd name="connsiteX79" fmla="*/ 101111 w 606937"/>
                <a:gd name="connsiteY79" fmla="*/ 173125 h 605660"/>
                <a:gd name="connsiteX80" fmla="*/ 50940 w 606937"/>
                <a:gd name="connsiteY80" fmla="*/ 192172 h 605660"/>
                <a:gd name="connsiteX81" fmla="*/ 39095 w 606937"/>
                <a:gd name="connsiteY81" fmla="*/ 190536 h 605660"/>
                <a:gd name="connsiteX82" fmla="*/ 33799 w 606937"/>
                <a:gd name="connsiteY82" fmla="*/ 179666 h 605660"/>
                <a:gd name="connsiteX83" fmla="*/ 36399 w 606937"/>
                <a:gd name="connsiteY83" fmla="*/ 126183 h 605660"/>
                <a:gd name="connsiteX84" fmla="*/ 2791 w 606937"/>
                <a:gd name="connsiteY84" fmla="*/ 84338 h 605660"/>
                <a:gd name="connsiteX85" fmla="*/ 672 w 606937"/>
                <a:gd name="connsiteY85" fmla="*/ 72506 h 605660"/>
                <a:gd name="connsiteX86" fmla="*/ 9339 w 606937"/>
                <a:gd name="connsiteY86" fmla="*/ 64234 h 605660"/>
                <a:gd name="connsiteX87" fmla="*/ 61051 w 606937"/>
                <a:gd name="connsiteY87" fmla="*/ 50093 h 605660"/>
                <a:gd name="connsiteX88" fmla="*/ 90518 w 606937"/>
                <a:gd name="connsiteY88" fmla="*/ 5267 h 605660"/>
                <a:gd name="connsiteX89" fmla="*/ 101159 w 606937"/>
                <a:gd name="connsiteY89" fmla="*/ 0 h 6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06937" h="605660">
                  <a:moveTo>
                    <a:pt x="252911" y="542446"/>
                  </a:moveTo>
                  <a:lnTo>
                    <a:pt x="606937" y="542446"/>
                  </a:lnTo>
                  <a:lnTo>
                    <a:pt x="606937" y="567708"/>
                  </a:lnTo>
                  <a:lnTo>
                    <a:pt x="252911" y="567708"/>
                  </a:lnTo>
                  <a:close/>
                  <a:moveTo>
                    <a:pt x="252911" y="479290"/>
                  </a:moveTo>
                  <a:lnTo>
                    <a:pt x="467853" y="479290"/>
                  </a:lnTo>
                  <a:lnTo>
                    <a:pt x="467853" y="504623"/>
                  </a:lnTo>
                  <a:lnTo>
                    <a:pt x="252911" y="504623"/>
                  </a:lnTo>
                  <a:close/>
                  <a:moveTo>
                    <a:pt x="101159" y="412596"/>
                  </a:moveTo>
                  <a:cubicBezTo>
                    <a:pt x="105300" y="412596"/>
                    <a:pt x="109441" y="414351"/>
                    <a:pt x="111800" y="417860"/>
                  </a:cubicBezTo>
                  <a:lnTo>
                    <a:pt x="141267" y="462863"/>
                  </a:lnTo>
                  <a:lnTo>
                    <a:pt x="192979" y="476902"/>
                  </a:lnTo>
                  <a:cubicBezTo>
                    <a:pt x="197120" y="477960"/>
                    <a:pt x="200394" y="481133"/>
                    <a:pt x="201646" y="485172"/>
                  </a:cubicBezTo>
                  <a:cubicBezTo>
                    <a:pt x="203091" y="489211"/>
                    <a:pt x="202128" y="493634"/>
                    <a:pt x="199528" y="496903"/>
                  </a:cubicBezTo>
                  <a:lnTo>
                    <a:pt x="165920" y="538829"/>
                  </a:lnTo>
                  <a:lnTo>
                    <a:pt x="168520" y="592390"/>
                  </a:lnTo>
                  <a:cubicBezTo>
                    <a:pt x="168712" y="596621"/>
                    <a:pt x="166786" y="600660"/>
                    <a:pt x="163223" y="603256"/>
                  </a:cubicBezTo>
                  <a:cubicBezTo>
                    <a:pt x="161105" y="604699"/>
                    <a:pt x="158408" y="605660"/>
                    <a:pt x="155905" y="605660"/>
                  </a:cubicBezTo>
                  <a:cubicBezTo>
                    <a:pt x="154364" y="605660"/>
                    <a:pt x="152823" y="605372"/>
                    <a:pt x="151379" y="604699"/>
                  </a:cubicBezTo>
                  <a:lnTo>
                    <a:pt x="101111" y="585851"/>
                  </a:lnTo>
                  <a:lnTo>
                    <a:pt x="50940" y="604699"/>
                  </a:lnTo>
                  <a:cubicBezTo>
                    <a:pt x="46895" y="606237"/>
                    <a:pt x="42466" y="605660"/>
                    <a:pt x="39095" y="603256"/>
                  </a:cubicBezTo>
                  <a:cubicBezTo>
                    <a:pt x="35532" y="600660"/>
                    <a:pt x="33606" y="596621"/>
                    <a:pt x="33799" y="592390"/>
                  </a:cubicBezTo>
                  <a:lnTo>
                    <a:pt x="36399" y="538829"/>
                  </a:lnTo>
                  <a:lnTo>
                    <a:pt x="2791" y="496903"/>
                  </a:lnTo>
                  <a:cubicBezTo>
                    <a:pt x="191" y="493634"/>
                    <a:pt x="-772" y="489211"/>
                    <a:pt x="672" y="485172"/>
                  </a:cubicBezTo>
                  <a:cubicBezTo>
                    <a:pt x="1924" y="481133"/>
                    <a:pt x="5198" y="477960"/>
                    <a:pt x="9339" y="476902"/>
                  </a:cubicBezTo>
                  <a:lnTo>
                    <a:pt x="61051" y="462863"/>
                  </a:lnTo>
                  <a:lnTo>
                    <a:pt x="90518" y="417860"/>
                  </a:lnTo>
                  <a:cubicBezTo>
                    <a:pt x="92878" y="414351"/>
                    <a:pt x="97018" y="412596"/>
                    <a:pt x="101159" y="412596"/>
                  </a:cubicBezTo>
                  <a:close/>
                  <a:moveTo>
                    <a:pt x="252911" y="327856"/>
                  </a:moveTo>
                  <a:lnTo>
                    <a:pt x="606937" y="327856"/>
                  </a:lnTo>
                  <a:lnTo>
                    <a:pt x="606937" y="353118"/>
                  </a:lnTo>
                  <a:lnTo>
                    <a:pt x="252911" y="353118"/>
                  </a:lnTo>
                  <a:close/>
                  <a:moveTo>
                    <a:pt x="252911" y="264771"/>
                  </a:moveTo>
                  <a:lnTo>
                    <a:pt x="467853" y="264771"/>
                  </a:lnTo>
                  <a:lnTo>
                    <a:pt x="467853" y="289963"/>
                  </a:lnTo>
                  <a:lnTo>
                    <a:pt x="252911" y="289963"/>
                  </a:lnTo>
                  <a:close/>
                  <a:moveTo>
                    <a:pt x="101159" y="206263"/>
                  </a:moveTo>
                  <a:cubicBezTo>
                    <a:pt x="105300" y="206263"/>
                    <a:pt x="109441" y="208019"/>
                    <a:pt x="111800" y="211530"/>
                  </a:cubicBezTo>
                  <a:lnTo>
                    <a:pt x="141267" y="256356"/>
                  </a:lnTo>
                  <a:lnTo>
                    <a:pt x="192979" y="270497"/>
                  </a:lnTo>
                  <a:cubicBezTo>
                    <a:pt x="197120" y="271651"/>
                    <a:pt x="200394" y="274825"/>
                    <a:pt x="201646" y="278866"/>
                  </a:cubicBezTo>
                  <a:cubicBezTo>
                    <a:pt x="203091" y="282906"/>
                    <a:pt x="202128" y="287331"/>
                    <a:pt x="199528" y="290601"/>
                  </a:cubicBezTo>
                  <a:lnTo>
                    <a:pt x="165920" y="332446"/>
                  </a:lnTo>
                  <a:lnTo>
                    <a:pt x="168520" y="386122"/>
                  </a:lnTo>
                  <a:cubicBezTo>
                    <a:pt x="168712" y="390258"/>
                    <a:pt x="166786" y="394395"/>
                    <a:pt x="163223" y="396799"/>
                  </a:cubicBezTo>
                  <a:cubicBezTo>
                    <a:pt x="161105" y="398435"/>
                    <a:pt x="158408" y="399300"/>
                    <a:pt x="155905" y="399300"/>
                  </a:cubicBezTo>
                  <a:cubicBezTo>
                    <a:pt x="154364" y="399300"/>
                    <a:pt x="152823" y="399012"/>
                    <a:pt x="151379" y="398435"/>
                  </a:cubicBezTo>
                  <a:lnTo>
                    <a:pt x="101111" y="379484"/>
                  </a:lnTo>
                  <a:lnTo>
                    <a:pt x="50940" y="398435"/>
                  </a:lnTo>
                  <a:cubicBezTo>
                    <a:pt x="46895" y="399974"/>
                    <a:pt x="42466" y="399300"/>
                    <a:pt x="39095" y="396799"/>
                  </a:cubicBezTo>
                  <a:cubicBezTo>
                    <a:pt x="35532" y="394395"/>
                    <a:pt x="33606" y="390258"/>
                    <a:pt x="33799" y="386122"/>
                  </a:cubicBezTo>
                  <a:lnTo>
                    <a:pt x="36399" y="332446"/>
                  </a:lnTo>
                  <a:lnTo>
                    <a:pt x="2791" y="290601"/>
                  </a:lnTo>
                  <a:cubicBezTo>
                    <a:pt x="191" y="287331"/>
                    <a:pt x="-772" y="282906"/>
                    <a:pt x="672" y="278866"/>
                  </a:cubicBezTo>
                  <a:cubicBezTo>
                    <a:pt x="1924" y="274825"/>
                    <a:pt x="5198" y="271651"/>
                    <a:pt x="9339" y="270497"/>
                  </a:cubicBezTo>
                  <a:lnTo>
                    <a:pt x="61051" y="256356"/>
                  </a:lnTo>
                  <a:lnTo>
                    <a:pt x="90518" y="211530"/>
                  </a:lnTo>
                  <a:cubicBezTo>
                    <a:pt x="92878" y="208019"/>
                    <a:pt x="97018" y="206263"/>
                    <a:pt x="101159" y="206263"/>
                  </a:cubicBezTo>
                  <a:close/>
                  <a:moveTo>
                    <a:pt x="252911" y="125898"/>
                  </a:moveTo>
                  <a:lnTo>
                    <a:pt x="606937" y="125898"/>
                  </a:lnTo>
                  <a:lnTo>
                    <a:pt x="606937" y="151090"/>
                  </a:lnTo>
                  <a:lnTo>
                    <a:pt x="252911" y="151090"/>
                  </a:lnTo>
                  <a:close/>
                  <a:moveTo>
                    <a:pt x="252911" y="62671"/>
                  </a:moveTo>
                  <a:lnTo>
                    <a:pt x="467853" y="62671"/>
                  </a:lnTo>
                  <a:lnTo>
                    <a:pt x="467853" y="88004"/>
                  </a:lnTo>
                  <a:lnTo>
                    <a:pt x="252911" y="88004"/>
                  </a:lnTo>
                  <a:close/>
                  <a:moveTo>
                    <a:pt x="101159" y="0"/>
                  </a:moveTo>
                  <a:cubicBezTo>
                    <a:pt x="105300" y="0"/>
                    <a:pt x="109441" y="1756"/>
                    <a:pt x="111800" y="5267"/>
                  </a:cubicBezTo>
                  <a:lnTo>
                    <a:pt x="141267" y="50093"/>
                  </a:lnTo>
                  <a:lnTo>
                    <a:pt x="192979" y="64234"/>
                  </a:lnTo>
                  <a:cubicBezTo>
                    <a:pt x="197120" y="65388"/>
                    <a:pt x="200394" y="68466"/>
                    <a:pt x="201646" y="72506"/>
                  </a:cubicBezTo>
                  <a:cubicBezTo>
                    <a:pt x="203091" y="76547"/>
                    <a:pt x="202128" y="81068"/>
                    <a:pt x="199528" y="84338"/>
                  </a:cubicBezTo>
                  <a:lnTo>
                    <a:pt x="165920" y="126183"/>
                  </a:lnTo>
                  <a:lnTo>
                    <a:pt x="168520" y="179666"/>
                  </a:lnTo>
                  <a:cubicBezTo>
                    <a:pt x="168712" y="183995"/>
                    <a:pt x="166786" y="188035"/>
                    <a:pt x="163223" y="190536"/>
                  </a:cubicBezTo>
                  <a:cubicBezTo>
                    <a:pt x="161105" y="192172"/>
                    <a:pt x="158408" y="192941"/>
                    <a:pt x="155905" y="192941"/>
                  </a:cubicBezTo>
                  <a:cubicBezTo>
                    <a:pt x="154364" y="192941"/>
                    <a:pt x="152823" y="192653"/>
                    <a:pt x="151379" y="192172"/>
                  </a:cubicBezTo>
                  <a:lnTo>
                    <a:pt x="101111" y="173125"/>
                  </a:lnTo>
                  <a:lnTo>
                    <a:pt x="50940" y="192172"/>
                  </a:lnTo>
                  <a:cubicBezTo>
                    <a:pt x="46895" y="193711"/>
                    <a:pt x="42466" y="193037"/>
                    <a:pt x="39095" y="190536"/>
                  </a:cubicBezTo>
                  <a:cubicBezTo>
                    <a:pt x="35532" y="188035"/>
                    <a:pt x="33606" y="183995"/>
                    <a:pt x="33799" y="179666"/>
                  </a:cubicBezTo>
                  <a:lnTo>
                    <a:pt x="36399" y="126183"/>
                  </a:lnTo>
                  <a:lnTo>
                    <a:pt x="2791" y="84338"/>
                  </a:lnTo>
                  <a:cubicBezTo>
                    <a:pt x="191" y="81068"/>
                    <a:pt x="-772" y="76547"/>
                    <a:pt x="672" y="72506"/>
                  </a:cubicBezTo>
                  <a:cubicBezTo>
                    <a:pt x="1924" y="68466"/>
                    <a:pt x="5198" y="65388"/>
                    <a:pt x="9339" y="64234"/>
                  </a:cubicBezTo>
                  <a:lnTo>
                    <a:pt x="61051" y="50093"/>
                  </a:lnTo>
                  <a:lnTo>
                    <a:pt x="90518" y="5267"/>
                  </a:lnTo>
                  <a:cubicBezTo>
                    <a:pt x="92878" y="1756"/>
                    <a:pt x="97018" y="0"/>
                    <a:pt x="101159" y="0"/>
                  </a:cubicBezTo>
                  <a:close/>
                </a:path>
              </a:pathLst>
            </a:custGeom>
            <a:grp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1350" dirty="0">
                <a:solidFill>
                  <a:srgbClr val="000000"/>
                </a:solidFill>
                <a:latin typeface="Microsoft YaHei" panose="020B0503020204020204" charset="-122"/>
                <a:ea typeface="Microsoft YaHei" panose="020B0503020204020204" charset="-122"/>
              </a:endParaRPr>
            </a:p>
          </p:txBody>
        </p:sp>
      </p:grpSp>
      <p:sp>
        <p:nvSpPr>
          <p:cNvPr id="27" name="ïṩľide">
            <a:extLst>
              <a:ext uri="{FF2B5EF4-FFF2-40B4-BE49-F238E27FC236}">
                <a16:creationId xmlns:a16="http://schemas.microsoft.com/office/drawing/2014/main" id="{996517FD-D241-DF36-4D90-272D4556D9F0}"/>
              </a:ext>
            </a:extLst>
          </p:cNvPr>
          <p:cNvSpPr/>
          <p:nvPr/>
        </p:nvSpPr>
        <p:spPr bwMode="auto">
          <a:xfrm>
            <a:off x="4869268" y="1943159"/>
            <a:ext cx="274459" cy="255270"/>
          </a:xfrm>
          <a:custGeom>
            <a:avLst/>
            <a:gdLst>
              <a:gd name="connsiteX0" fmla="*/ 80464 w 542555"/>
              <a:gd name="connsiteY0" fmla="*/ 402778 h 504622"/>
              <a:gd name="connsiteX1" fmla="*/ 384617 w 542555"/>
              <a:gd name="connsiteY1" fmla="*/ 402778 h 504622"/>
              <a:gd name="connsiteX2" fmla="*/ 384617 w 542555"/>
              <a:gd name="connsiteY2" fmla="*/ 425768 h 504622"/>
              <a:gd name="connsiteX3" fmla="*/ 80464 w 542555"/>
              <a:gd name="connsiteY3" fmla="*/ 425768 h 504622"/>
              <a:gd name="connsiteX4" fmla="*/ 476530 w 542555"/>
              <a:gd name="connsiteY4" fmla="*/ 395670 h 504622"/>
              <a:gd name="connsiteX5" fmla="*/ 453565 w 542555"/>
              <a:gd name="connsiteY5" fmla="*/ 401404 h 504622"/>
              <a:gd name="connsiteX6" fmla="*/ 453565 w 542555"/>
              <a:gd name="connsiteY6" fmla="*/ 427208 h 504622"/>
              <a:gd name="connsiteX7" fmla="*/ 479401 w 542555"/>
              <a:gd name="connsiteY7" fmla="*/ 422908 h 504622"/>
              <a:gd name="connsiteX8" fmla="*/ 80464 w 542555"/>
              <a:gd name="connsiteY8" fmla="*/ 355419 h 504622"/>
              <a:gd name="connsiteX9" fmla="*/ 384617 w 542555"/>
              <a:gd name="connsiteY9" fmla="*/ 355419 h 504622"/>
              <a:gd name="connsiteX10" fmla="*/ 384617 w 542555"/>
              <a:gd name="connsiteY10" fmla="*/ 379788 h 504622"/>
              <a:gd name="connsiteX11" fmla="*/ 80464 w 542555"/>
              <a:gd name="connsiteY11" fmla="*/ 379788 h 504622"/>
              <a:gd name="connsiteX12" fmla="*/ 80464 w 542555"/>
              <a:gd name="connsiteY12" fmla="*/ 303923 h 504622"/>
              <a:gd name="connsiteX13" fmla="*/ 384617 w 542555"/>
              <a:gd name="connsiteY13" fmla="*/ 303923 h 504622"/>
              <a:gd name="connsiteX14" fmla="*/ 384617 w 542555"/>
              <a:gd name="connsiteY14" fmla="*/ 326913 h 504622"/>
              <a:gd name="connsiteX15" fmla="*/ 80464 w 542555"/>
              <a:gd name="connsiteY15" fmla="*/ 326913 h 504622"/>
              <a:gd name="connsiteX16" fmla="*/ 163686 w 542555"/>
              <a:gd name="connsiteY16" fmla="*/ 235184 h 504622"/>
              <a:gd name="connsiteX17" fmla="*/ 384616 w 542555"/>
              <a:gd name="connsiteY17" fmla="*/ 235184 h 504622"/>
              <a:gd name="connsiteX18" fmla="*/ 384616 w 542555"/>
              <a:gd name="connsiteY18" fmla="*/ 257944 h 504622"/>
              <a:gd name="connsiteX19" fmla="*/ 163686 w 542555"/>
              <a:gd name="connsiteY19" fmla="*/ 257944 h 504622"/>
              <a:gd name="connsiteX20" fmla="*/ 479401 w 542555"/>
              <a:gd name="connsiteY20" fmla="*/ 232241 h 504622"/>
              <a:gd name="connsiteX21" fmla="*/ 496625 w 542555"/>
              <a:gd name="connsiteY21" fmla="*/ 364131 h 504622"/>
              <a:gd name="connsiteX22" fmla="*/ 512413 w 542555"/>
              <a:gd name="connsiteY22" fmla="*/ 359830 h 504622"/>
              <a:gd name="connsiteX23" fmla="*/ 453565 w 542555"/>
              <a:gd name="connsiteY23" fmla="*/ 226506 h 504622"/>
              <a:gd name="connsiteX24" fmla="*/ 453565 w 542555"/>
              <a:gd name="connsiteY24" fmla="*/ 375599 h 504622"/>
              <a:gd name="connsiteX25" fmla="*/ 472224 w 542555"/>
              <a:gd name="connsiteY25" fmla="*/ 371299 h 504622"/>
              <a:gd name="connsiteX26" fmla="*/ 163686 w 542555"/>
              <a:gd name="connsiteY26" fmla="*/ 183457 h 504622"/>
              <a:gd name="connsiteX27" fmla="*/ 384616 w 542555"/>
              <a:gd name="connsiteY27" fmla="*/ 183457 h 504622"/>
              <a:gd name="connsiteX28" fmla="*/ 384616 w 542555"/>
              <a:gd name="connsiteY28" fmla="*/ 207826 h 504622"/>
              <a:gd name="connsiteX29" fmla="*/ 163686 w 542555"/>
              <a:gd name="connsiteY29" fmla="*/ 207826 h 504622"/>
              <a:gd name="connsiteX30" fmla="*/ 71785 w 542555"/>
              <a:gd name="connsiteY30" fmla="*/ 154720 h 504622"/>
              <a:gd name="connsiteX31" fmla="*/ 64601 w 542555"/>
              <a:gd name="connsiteY31" fmla="*/ 171944 h 504622"/>
              <a:gd name="connsiteX32" fmla="*/ 90464 w 542555"/>
              <a:gd name="connsiteY32" fmla="*/ 202085 h 504622"/>
              <a:gd name="connsiteX33" fmla="*/ 99085 w 542555"/>
              <a:gd name="connsiteY33" fmla="*/ 202085 h 504622"/>
              <a:gd name="connsiteX34" fmla="*/ 78969 w 542555"/>
              <a:gd name="connsiteY34" fmla="*/ 207826 h 504622"/>
              <a:gd name="connsiteX35" fmla="*/ 54543 w 542555"/>
              <a:gd name="connsiteY35" fmla="*/ 177685 h 504622"/>
              <a:gd name="connsiteX36" fmla="*/ 71785 w 542555"/>
              <a:gd name="connsiteY36" fmla="*/ 154720 h 504622"/>
              <a:gd name="connsiteX37" fmla="*/ 88913 w 542555"/>
              <a:gd name="connsiteY37" fmla="*/ 149082 h 504622"/>
              <a:gd name="connsiteX38" fmla="*/ 116214 w 542555"/>
              <a:gd name="connsiteY38" fmla="*/ 167721 h 504622"/>
              <a:gd name="connsiteX39" fmla="*/ 98971 w 542555"/>
              <a:gd name="connsiteY39" fmla="*/ 196398 h 504622"/>
              <a:gd name="connsiteX40" fmla="*/ 70234 w 542555"/>
              <a:gd name="connsiteY40" fmla="*/ 179192 h 504622"/>
              <a:gd name="connsiteX41" fmla="*/ 88913 w 542555"/>
              <a:gd name="connsiteY41" fmla="*/ 149082 h 504622"/>
              <a:gd name="connsiteX42" fmla="*/ 24400 w 542555"/>
              <a:gd name="connsiteY42" fmla="*/ 124722 h 504622"/>
              <a:gd name="connsiteX43" fmla="*/ 24400 w 542555"/>
              <a:gd name="connsiteY43" fmla="*/ 465915 h 504622"/>
              <a:gd name="connsiteX44" fmla="*/ 429164 w 542555"/>
              <a:gd name="connsiteY44" fmla="*/ 465915 h 504622"/>
              <a:gd name="connsiteX45" fmla="*/ 429164 w 542555"/>
              <a:gd name="connsiteY45" fmla="*/ 124722 h 504622"/>
              <a:gd name="connsiteX46" fmla="*/ 434905 w 542555"/>
              <a:gd name="connsiteY46" fmla="*/ 86015 h 504622"/>
              <a:gd name="connsiteX47" fmla="*/ 324385 w 542555"/>
              <a:gd name="connsiteY47" fmla="*/ 100351 h 504622"/>
              <a:gd name="connsiteX48" fmla="*/ 436341 w 542555"/>
              <a:gd name="connsiteY48" fmla="*/ 100351 h 504622"/>
              <a:gd name="connsiteX49" fmla="*/ 426293 w 542555"/>
              <a:gd name="connsiteY49" fmla="*/ 30105 h 504622"/>
              <a:gd name="connsiteX50" fmla="*/ 182287 w 542555"/>
              <a:gd name="connsiteY50" fmla="*/ 94617 h 504622"/>
              <a:gd name="connsiteX51" fmla="*/ 434905 w 542555"/>
              <a:gd name="connsiteY51" fmla="*/ 60211 h 504622"/>
              <a:gd name="connsiteX52" fmla="*/ 443517 w 542555"/>
              <a:gd name="connsiteY52" fmla="*/ 0 h 504622"/>
              <a:gd name="connsiteX53" fmla="*/ 542555 w 542555"/>
              <a:gd name="connsiteY53" fmla="*/ 378466 h 504622"/>
              <a:gd name="connsiteX54" fmla="*/ 499495 w 542555"/>
              <a:gd name="connsiteY54" fmla="*/ 388502 h 504622"/>
              <a:gd name="connsiteX55" fmla="*/ 508107 w 542555"/>
              <a:gd name="connsiteY55" fmla="*/ 444411 h 504622"/>
              <a:gd name="connsiteX56" fmla="*/ 453565 w 542555"/>
              <a:gd name="connsiteY56" fmla="*/ 451579 h 504622"/>
              <a:gd name="connsiteX57" fmla="*/ 453565 w 542555"/>
              <a:gd name="connsiteY57" fmla="*/ 490286 h 504622"/>
              <a:gd name="connsiteX58" fmla="*/ 163628 w 542555"/>
              <a:gd name="connsiteY58" fmla="*/ 490286 h 504622"/>
              <a:gd name="connsiteX59" fmla="*/ 57413 w 542555"/>
              <a:gd name="connsiteY59" fmla="*/ 504622 h 504622"/>
              <a:gd name="connsiteX60" fmla="*/ 55978 w 542555"/>
              <a:gd name="connsiteY60" fmla="*/ 490286 h 504622"/>
              <a:gd name="connsiteX61" fmla="*/ 0 w 542555"/>
              <a:gd name="connsiteY61" fmla="*/ 490286 h 504622"/>
              <a:gd name="connsiteX62" fmla="*/ 0 w 542555"/>
              <a:gd name="connsiteY62" fmla="*/ 100351 h 504622"/>
              <a:gd name="connsiteX63" fmla="*/ 61719 w 542555"/>
              <a:gd name="connsiteY63" fmla="*/ 100351 h 50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42555" h="504622">
                <a:moveTo>
                  <a:pt x="80464" y="402778"/>
                </a:moveTo>
                <a:lnTo>
                  <a:pt x="384617" y="402778"/>
                </a:lnTo>
                <a:lnTo>
                  <a:pt x="384617" y="425768"/>
                </a:lnTo>
                <a:lnTo>
                  <a:pt x="80464" y="425768"/>
                </a:lnTo>
                <a:close/>
                <a:moveTo>
                  <a:pt x="476530" y="395670"/>
                </a:moveTo>
                <a:lnTo>
                  <a:pt x="453565" y="401404"/>
                </a:lnTo>
                <a:lnTo>
                  <a:pt x="453565" y="427208"/>
                </a:lnTo>
                <a:lnTo>
                  <a:pt x="479401" y="422908"/>
                </a:lnTo>
                <a:close/>
                <a:moveTo>
                  <a:pt x="80464" y="355419"/>
                </a:moveTo>
                <a:lnTo>
                  <a:pt x="384617" y="355419"/>
                </a:lnTo>
                <a:lnTo>
                  <a:pt x="384617" y="379788"/>
                </a:lnTo>
                <a:lnTo>
                  <a:pt x="80464" y="379788"/>
                </a:lnTo>
                <a:close/>
                <a:moveTo>
                  <a:pt x="80464" y="303923"/>
                </a:moveTo>
                <a:lnTo>
                  <a:pt x="384617" y="303923"/>
                </a:lnTo>
                <a:lnTo>
                  <a:pt x="384617" y="326913"/>
                </a:lnTo>
                <a:lnTo>
                  <a:pt x="80464" y="326913"/>
                </a:lnTo>
                <a:close/>
                <a:moveTo>
                  <a:pt x="163686" y="235184"/>
                </a:moveTo>
                <a:lnTo>
                  <a:pt x="384616" y="235184"/>
                </a:lnTo>
                <a:lnTo>
                  <a:pt x="384616" y="257944"/>
                </a:lnTo>
                <a:lnTo>
                  <a:pt x="163686" y="257944"/>
                </a:lnTo>
                <a:close/>
                <a:moveTo>
                  <a:pt x="479401" y="232241"/>
                </a:moveTo>
                <a:lnTo>
                  <a:pt x="496625" y="364131"/>
                </a:lnTo>
                <a:lnTo>
                  <a:pt x="512413" y="359830"/>
                </a:lnTo>
                <a:close/>
                <a:moveTo>
                  <a:pt x="453565" y="226506"/>
                </a:moveTo>
                <a:lnTo>
                  <a:pt x="453565" y="375599"/>
                </a:lnTo>
                <a:lnTo>
                  <a:pt x="472224" y="371299"/>
                </a:lnTo>
                <a:close/>
                <a:moveTo>
                  <a:pt x="163686" y="183457"/>
                </a:moveTo>
                <a:lnTo>
                  <a:pt x="384616" y="183457"/>
                </a:lnTo>
                <a:lnTo>
                  <a:pt x="384616" y="207826"/>
                </a:lnTo>
                <a:lnTo>
                  <a:pt x="163686" y="207826"/>
                </a:lnTo>
                <a:close/>
                <a:moveTo>
                  <a:pt x="71785" y="154720"/>
                </a:moveTo>
                <a:cubicBezTo>
                  <a:pt x="67475" y="159026"/>
                  <a:pt x="64601" y="164767"/>
                  <a:pt x="64601" y="171944"/>
                </a:cubicBezTo>
                <a:cubicBezTo>
                  <a:pt x="63164" y="186297"/>
                  <a:pt x="74659" y="200650"/>
                  <a:pt x="90464" y="202085"/>
                </a:cubicBezTo>
                <a:cubicBezTo>
                  <a:pt x="93338" y="202085"/>
                  <a:pt x="96212" y="202085"/>
                  <a:pt x="99085" y="202085"/>
                </a:cubicBezTo>
                <a:cubicBezTo>
                  <a:pt x="93338" y="206391"/>
                  <a:pt x="87590" y="207826"/>
                  <a:pt x="78969" y="207826"/>
                </a:cubicBezTo>
                <a:cubicBezTo>
                  <a:pt x="64601" y="206391"/>
                  <a:pt x="53106" y="192038"/>
                  <a:pt x="54543" y="177685"/>
                </a:cubicBezTo>
                <a:cubicBezTo>
                  <a:pt x="55979" y="167638"/>
                  <a:pt x="63164" y="159026"/>
                  <a:pt x="71785" y="154720"/>
                </a:cubicBezTo>
                <a:close/>
                <a:moveTo>
                  <a:pt x="88913" y="149082"/>
                </a:moveTo>
                <a:cubicBezTo>
                  <a:pt x="101845" y="146214"/>
                  <a:pt x="113340" y="154817"/>
                  <a:pt x="116214" y="167721"/>
                </a:cubicBezTo>
                <a:cubicBezTo>
                  <a:pt x="119087" y="182059"/>
                  <a:pt x="111903" y="193530"/>
                  <a:pt x="98971" y="196398"/>
                </a:cubicBezTo>
                <a:cubicBezTo>
                  <a:pt x="86039" y="200699"/>
                  <a:pt x="73108" y="192096"/>
                  <a:pt x="70234" y="179192"/>
                </a:cubicBezTo>
                <a:cubicBezTo>
                  <a:pt x="67360" y="166287"/>
                  <a:pt x="75981" y="153383"/>
                  <a:pt x="88913" y="149082"/>
                </a:cubicBezTo>
                <a:close/>
                <a:moveTo>
                  <a:pt x="24400" y="124722"/>
                </a:moveTo>
                <a:lnTo>
                  <a:pt x="24400" y="465915"/>
                </a:lnTo>
                <a:lnTo>
                  <a:pt x="429164" y="465915"/>
                </a:lnTo>
                <a:lnTo>
                  <a:pt x="429164" y="124722"/>
                </a:lnTo>
                <a:close/>
                <a:moveTo>
                  <a:pt x="434905" y="86015"/>
                </a:moveTo>
                <a:lnTo>
                  <a:pt x="324385" y="100351"/>
                </a:lnTo>
                <a:lnTo>
                  <a:pt x="436341" y="100351"/>
                </a:lnTo>
                <a:close/>
                <a:moveTo>
                  <a:pt x="426293" y="30105"/>
                </a:moveTo>
                <a:lnTo>
                  <a:pt x="182287" y="94617"/>
                </a:lnTo>
                <a:lnTo>
                  <a:pt x="434905" y="60211"/>
                </a:lnTo>
                <a:close/>
                <a:moveTo>
                  <a:pt x="443517" y="0"/>
                </a:moveTo>
                <a:lnTo>
                  <a:pt x="542555" y="378466"/>
                </a:lnTo>
                <a:lnTo>
                  <a:pt x="499495" y="388502"/>
                </a:lnTo>
                <a:lnTo>
                  <a:pt x="508107" y="444411"/>
                </a:lnTo>
                <a:lnTo>
                  <a:pt x="453565" y="451579"/>
                </a:lnTo>
                <a:lnTo>
                  <a:pt x="453565" y="490286"/>
                </a:lnTo>
                <a:lnTo>
                  <a:pt x="163628" y="490286"/>
                </a:lnTo>
                <a:lnTo>
                  <a:pt x="57413" y="504622"/>
                </a:lnTo>
                <a:lnTo>
                  <a:pt x="55978" y="490286"/>
                </a:lnTo>
                <a:lnTo>
                  <a:pt x="0" y="490286"/>
                </a:lnTo>
                <a:lnTo>
                  <a:pt x="0" y="100351"/>
                </a:lnTo>
                <a:lnTo>
                  <a:pt x="61719" y="100351"/>
                </a:lnTo>
                <a:close/>
              </a:path>
            </a:pathLst>
          </a:custGeom>
          <a:solidFill>
            <a:schemeClr val="bg1"/>
          </a:solidFill>
          <a:ln>
            <a:noFill/>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1350" dirty="0">
              <a:solidFill>
                <a:srgbClr val="000000"/>
              </a:solidFill>
              <a:latin typeface="Microsoft YaHei" panose="020B0503020204020204" charset="-122"/>
              <a:ea typeface="Microsoft YaHei" panose="020B0503020204020204" charset="-122"/>
            </a:endParaRPr>
          </a:p>
        </p:txBody>
      </p:sp>
      <p:sp>
        <p:nvSpPr>
          <p:cNvPr id="28" name="îşļïde">
            <a:extLst>
              <a:ext uri="{FF2B5EF4-FFF2-40B4-BE49-F238E27FC236}">
                <a16:creationId xmlns:a16="http://schemas.microsoft.com/office/drawing/2014/main" id="{2C8A209E-1591-2D2D-F0E5-44ED55B19E23}"/>
              </a:ext>
            </a:extLst>
          </p:cNvPr>
          <p:cNvSpPr/>
          <p:nvPr/>
        </p:nvSpPr>
        <p:spPr bwMode="auto">
          <a:xfrm>
            <a:off x="3922029" y="1787709"/>
            <a:ext cx="299759" cy="300785"/>
          </a:xfrm>
          <a:custGeom>
            <a:avLst/>
            <a:gdLst>
              <a:gd name="connsiteX0" fmla="*/ 382227 w 512765"/>
              <a:gd name="connsiteY0" fmla="*/ 454054 h 550871"/>
              <a:gd name="connsiteX1" fmla="*/ 365434 w 512765"/>
              <a:gd name="connsiteY1" fmla="*/ 482454 h 550871"/>
              <a:gd name="connsiteX2" fmla="*/ 395145 w 512765"/>
              <a:gd name="connsiteY2" fmla="*/ 463090 h 550871"/>
              <a:gd name="connsiteX3" fmla="*/ 382227 w 512765"/>
              <a:gd name="connsiteY3" fmla="*/ 454054 h 550871"/>
              <a:gd name="connsiteX4" fmla="*/ 129039 w 512765"/>
              <a:gd name="connsiteY4" fmla="*/ 454054 h 550871"/>
              <a:gd name="connsiteX5" fmla="*/ 116122 w 512765"/>
              <a:gd name="connsiteY5" fmla="*/ 463090 h 550871"/>
              <a:gd name="connsiteX6" fmla="*/ 147124 w 512765"/>
              <a:gd name="connsiteY6" fmla="*/ 482454 h 550871"/>
              <a:gd name="connsiteX7" fmla="*/ 129039 w 512765"/>
              <a:gd name="connsiteY7" fmla="*/ 454054 h 550871"/>
              <a:gd name="connsiteX8" fmla="*/ 312471 w 512765"/>
              <a:gd name="connsiteY8" fmla="*/ 424364 h 550871"/>
              <a:gd name="connsiteX9" fmla="*/ 294386 w 512765"/>
              <a:gd name="connsiteY9" fmla="*/ 505690 h 550871"/>
              <a:gd name="connsiteX10" fmla="*/ 356391 w 512765"/>
              <a:gd name="connsiteY10" fmla="*/ 439854 h 550871"/>
              <a:gd name="connsiteX11" fmla="*/ 312471 w 512765"/>
              <a:gd name="connsiteY11" fmla="*/ 424364 h 550871"/>
              <a:gd name="connsiteX12" fmla="*/ 198795 w 512765"/>
              <a:gd name="connsiteY12" fmla="*/ 424364 h 550871"/>
              <a:gd name="connsiteX13" fmla="*/ 157458 w 512765"/>
              <a:gd name="connsiteY13" fmla="*/ 439854 h 550871"/>
              <a:gd name="connsiteX14" fmla="*/ 218172 w 512765"/>
              <a:gd name="connsiteY14" fmla="*/ 504399 h 550871"/>
              <a:gd name="connsiteX15" fmla="*/ 198795 w 512765"/>
              <a:gd name="connsiteY15" fmla="*/ 424364 h 550871"/>
              <a:gd name="connsiteX16" fmla="*/ 255633 w 512765"/>
              <a:gd name="connsiteY16" fmla="*/ 417909 h 550871"/>
              <a:gd name="connsiteX17" fmla="*/ 229797 w 512765"/>
              <a:gd name="connsiteY17" fmla="*/ 419200 h 550871"/>
              <a:gd name="connsiteX18" fmla="*/ 253049 w 512765"/>
              <a:gd name="connsiteY18" fmla="*/ 509562 h 550871"/>
              <a:gd name="connsiteX19" fmla="*/ 255633 w 512765"/>
              <a:gd name="connsiteY19" fmla="*/ 509562 h 550871"/>
              <a:gd name="connsiteX20" fmla="*/ 259508 w 512765"/>
              <a:gd name="connsiteY20" fmla="*/ 509562 h 550871"/>
              <a:gd name="connsiteX21" fmla="*/ 282760 w 512765"/>
              <a:gd name="connsiteY21" fmla="*/ 419200 h 550871"/>
              <a:gd name="connsiteX22" fmla="*/ 255633 w 512765"/>
              <a:gd name="connsiteY22" fmla="*/ 417909 h 550871"/>
              <a:gd name="connsiteX23" fmla="*/ 8905 w 512765"/>
              <a:gd name="connsiteY23" fmla="*/ 395964 h 550871"/>
              <a:gd name="connsiteX24" fmla="*/ 55408 w 512765"/>
              <a:gd name="connsiteY24" fmla="*/ 395964 h 550871"/>
              <a:gd name="connsiteX25" fmla="*/ 92870 w 512765"/>
              <a:gd name="connsiteY25" fmla="*/ 442436 h 550871"/>
              <a:gd name="connsiteX26" fmla="*/ 116122 w 512765"/>
              <a:gd name="connsiteY26" fmla="*/ 426945 h 550871"/>
              <a:gd name="connsiteX27" fmla="*/ 104496 w 512765"/>
              <a:gd name="connsiteY27" fmla="*/ 395964 h 550871"/>
              <a:gd name="connsiteX28" fmla="*/ 138082 w 512765"/>
              <a:gd name="connsiteY28" fmla="*/ 395964 h 550871"/>
              <a:gd name="connsiteX29" fmla="*/ 144541 w 512765"/>
              <a:gd name="connsiteY29" fmla="*/ 411455 h 550871"/>
              <a:gd name="connsiteX30" fmla="*/ 192336 w 512765"/>
              <a:gd name="connsiteY30" fmla="*/ 395964 h 550871"/>
              <a:gd name="connsiteX31" fmla="*/ 320221 w 512765"/>
              <a:gd name="connsiteY31" fmla="*/ 395964 h 550871"/>
              <a:gd name="connsiteX32" fmla="*/ 369309 w 512765"/>
              <a:gd name="connsiteY32" fmla="*/ 412746 h 550871"/>
              <a:gd name="connsiteX33" fmla="*/ 374476 w 512765"/>
              <a:gd name="connsiteY33" fmla="*/ 395964 h 550871"/>
              <a:gd name="connsiteX34" fmla="*/ 406770 w 512765"/>
              <a:gd name="connsiteY34" fmla="*/ 395964 h 550871"/>
              <a:gd name="connsiteX35" fmla="*/ 396436 w 512765"/>
              <a:gd name="connsiteY35" fmla="*/ 426945 h 550871"/>
              <a:gd name="connsiteX36" fmla="*/ 419688 w 512765"/>
              <a:gd name="connsiteY36" fmla="*/ 442436 h 550871"/>
              <a:gd name="connsiteX37" fmla="*/ 457150 w 512765"/>
              <a:gd name="connsiteY37" fmla="*/ 395964 h 550871"/>
              <a:gd name="connsiteX38" fmla="*/ 503653 w 512765"/>
              <a:gd name="connsiteY38" fmla="*/ 395964 h 550871"/>
              <a:gd name="connsiteX39" fmla="*/ 255633 w 512765"/>
              <a:gd name="connsiteY39" fmla="*/ 550871 h 550871"/>
              <a:gd name="connsiteX40" fmla="*/ 8905 w 512765"/>
              <a:gd name="connsiteY40" fmla="*/ 395964 h 550871"/>
              <a:gd name="connsiteX41" fmla="*/ 347297 w 512765"/>
              <a:gd name="connsiteY41" fmla="*/ 220555 h 550871"/>
              <a:gd name="connsiteX42" fmla="*/ 382201 w 512765"/>
              <a:gd name="connsiteY42" fmla="*/ 220555 h 550871"/>
              <a:gd name="connsiteX43" fmla="*/ 391250 w 512765"/>
              <a:gd name="connsiteY43" fmla="*/ 265750 h 550871"/>
              <a:gd name="connsiteX44" fmla="*/ 397713 w 512765"/>
              <a:gd name="connsiteY44" fmla="*/ 301907 h 550871"/>
              <a:gd name="connsiteX45" fmla="*/ 405470 w 512765"/>
              <a:gd name="connsiteY45" fmla="*/ 265750 h 550871"/>
              <a:gd name="connsiteX46" fmla="*/ 417104 w 512765"/>
              <a:gd name="connsiteY46" fmla="*/ 220555 h 550871"/>
              <a:gd name="connsiteX47" fmla="*/ 444251 w 512765"/>
              <a:gd name="connsiteY47" fmla="*/ 220555 h 550871"/>
              <a:gd name="connsiteX48" fmla="*/ 455886 w 512765"/>
              <a:gd name="connsiteY48" fmla="*/ 264459 h 550871"/>
              <a:gd name="connsiteX49" fmla="*/ 463642 w 512765"/>
              <a:gd name="connsiteY49" fmla="*/ 301907 h 550871"/>
              <a:gd name="connsiteX50" fmla="*/ 470106 w 512765"/>
              <a:gd name="connsiteY50" fmla="*/ 264459 h 550871"/>
              <a:gd name="connsiteX51" fmla="*/ 479155 w 512765"/>
              <a:gd name="connsiteY51" fmla="*/ 220555 h 550871"/>
              <a:gd name="connsiteX52" fmla="*/ 512765 w 512765"/>
              <a:gd name="connsiteY52" fmla="*/ 220555 h 550871"/>
              <a:gd name="connsiteX53" fmla="*/ 479155 w 512765"/>
              <a:gd name="connsiteY53" fmla="*/ 330315 h 550871"/>
              <a:gd name="connsiteX54" fmla="*/ 446837 w 512765"/>
              <a:gd name="connsiteY54" fmla="*/ 330315 h 550871"/>
              <a:gd name="connsiteX55" fmla="*/ 436495 w 512765"/>
              <a:gd name="connsiteY55" fmla="*/ 291576 h 550871"/>
              <a:gd name="connsiteX56" fmla="*/ 430031 w 512765"/>
              <a:gd name="connsiteY56" fmla="*/ 258003 h 550871"/>
              <a:gd name="connsiteX57" fmla="*/ 422275 w 512765"/>
              <a:gd name="connsiteY57" fmla="*/ 291576 h 550871"/>
              <a:gd name="connsiteX58" fmla="*/ 411933 w 512765"/>
              <a:gd name="connsiteY58" fmla="*/ 330315 h 550871"/>
              <a:gd name="connsiteX59" fmla="*/ 379615 w 512765"/>
              <a:gd name="connsiteY59" fmla="*/ 330315 h 550871"/>
              <a:gd name="connsiteX60" fmla="*/ 172924 w 512765"/>
              <a:gd name="connsiteY60" fmla="*/ 220555 h 550871"/>
              <a:gd name="connsiteX61" fmla="*/ 207827 w 512765"/>
              <a:gd name="connsiteY61" fmla="*/ 220555 h 550871"/>
              <a:gd name="connsiteX62" fmla="*/ 216876 w 512765"/>
              <a:gd name="connsiteY62" fmla="*/ 265750 h 550871"/>
              <a:gd name="connsiteX63" fmla="*/ 223340 w 512765"/>
              <a:gd name="connsiteY63" fmla="*/ 301907 h 550871"/>
              <a:gd name="connsiteX64" fmla="*/ 231096 w 512765"/>
              <a:gd name="connsiteY64" fmla="*/ 265750 h 550871"/>
              <a:gd name="connsiteX65" fmla="*/ 242731 w 512765"/>
              <a:gd name="connsiteY65" fmla="*/ 220555 h 550871"/>
              <a:gd name="connsiteX66" fmla="*/ 269878 w 512765"/>
              <a:gd name="connsiteY66" fmla="*/ 220555 h 550871"/>
              <a:gd name="connsiteX67" fmla="*/ 281512 w 512765"/>
              <a:gd name="connsiteY67" fmla="*/ 264459 h 550871"/>
              <a:gd name="connsiteX68" fmla="*/ 289268 w 512765"/>
              <a:gd name="connsiteY68" fmla="*/ 301907 h 550871"/>
              <a:gd name="connsiteX69" fmla="*/ 295732 w 512765"/>
              <a:gd name="connsiteY69" fmla="*/ 264459 h 550871"/>
              <a:gd name="connsiteX70" fmla="*/ 304781 w 512765"/>
              <a:gd name="connsiteY70" fmla="*/ 220555 h 550871"/>
              <a:gd name="connsiteX71" fmla="*/ 338392 w 512765"/>
              <a:gd name="connsiteY71" fmla="*/ 220555 h 550871"/>
              <a:gd name="connsiteX72" fmla="*/ 304781 w 512765"/>
              <a:gd name="connsiteY72" fmla="*/ 330315 h 550871"/>
              <a:gd name="connsiteX73" fmla="*/ 273756 w 512765"/>
              <a:gd name="connsiteY73" fmla="*/ 330315 h 550871"/>
              <a:gd name="connsiteX74" fmla="*/ 263414 w 512765"/>
              <a:gd name="connsiteY74" fmla="*/ 291576 h 550871"/>
              <a:gd name="connsiteX75" fmla="*/ 255658 w 512765"/>
              <a:gd name="connsiteY75" fmla="*/ 258003 h 550871"/>
              <a:gd name="connsiteX76" fmla="*/ 247901 w 512765"/>
              <a:gd name="connsiteY76" fmla="*/ 291576 h 550871"/>
              <a:gd name="connsiteX77" fmla="*/ 237560 w 512765"/>
              <a:gd name="connsiteY77" fmla="*/ 330315 h 550871"/>
              <a:gd name="connsiteX78" fmla="*/ 205242 w 512765"/>
              <a:gd name="connsiteY78" fmla="*/ 330315 h 550871"/>
              <a:gd name="connsiteX79" fmla="*/ 0 w 512765"/>
              <a:gd name="connsiteY79" fmla="*/ 220555 h 550871"/>
              <a:gd name="connsiteX80" fmla="*/ 33578 w 512765"/>
              <a:gd name="connsiteY80" fmla="*/ 220555 h 550871"/>
              <a:gd name="connsiteX81" fmla="*/ 42619 w 512765"/>
              <a:gd name="connsiteY81" fmla="*/ 265750 h 550871"/>
              <a:gd name="connsiteX82" fmla="*/ 49076 w 512765"/>
              <a:gd name="connsiteY82" fmla="*/ 301907 h 550871"/>
              <a:gd name="connsiteX83" fmla="*/ 58117 w 512765"/>
              <a:gd name="connsiteY83" fmla="*/ 265750 h 550871"/>
              <a:gd name="connsiteX84" fmla="*/ 69740 w 512765"/>
              <a:gd name="connsiteY84" fmla="*/ 220555 h 550871"/>
              <a:gd name="connsiteX85" fmla="*/ 95570 w 512765"/>
              <a:gd name="connsiteY85" fmla="*/ 220555 h 550871"/>
              <a:gd name="connsiteX86" fmla="*/ 107193 w 512765"/>
              <a:gd name="connsiteY86" fmla="*/ 264459 h 550871"/>
              <a:gd name="connsiteX87" fmla="*/ 114942 w 512765"/>
              <a:gd name="connsiteY87" fmla="*/ 301907 h 550871"/>
              <a:gd name="connsiteX88" fmla="*/ 116234 w 512765"/>
              <a:gd name="connsiteY88" fmla="*/ 301907 h 550871"/>
              <a:gd name="connsiteX89" fmla="*/ 121400 w 512765"/>
              <a:gd name="connsiteY89" fmla="*/ 264459 h 550871"/>
              <a:gd name="connsiteX90" fmla="*/ 131732 w 512765"/>
              <a:gd name="connsiteY90" fmla="*/ 220555 h 550871"/>
              <a:gd name="connsiteX91" fmla="*/ 164019 w 512765"/>
              <a:gd name="connsiteY91" fmla="*/ 220555 h 550871"/>
              <a:gd name="connsiteX92" fmla="*/ 130440 w 512765"/>
              <a:gd name="connsiteY92" fmla="*/ 330315 h 550871"/>
              <a:gd name="connsiteX93" fmla="*/ 99444 w 512765"/>
              <a:gd name="connsiteY93" fmla="*/ 330315 h 550871"/>
              <a:gd name="connsiteX94" fmla="*/ 89112 w 512765"/>
              <a:gd name="connsiteY94" fmla="*/ 291576 h 550871"/>
              <a:gd name="connsiteX95" fmla="*/ 81364 w 512765"/>
              <a:gd name="connsiteY95" fmla="*/ 258003 h 550871"/>
              <a:gd name="connsiteX96" fmla="*/ 73615 w 512765"/>
              <a:gd name="connsiteY96" fmla="*/ 291576 h 550871"/>
              <a:gd name="connsiteX97" fmla="*/ 63283 w 512765"/>
              <a:gd name="connsiteY97" fmla="*/ 330315 h 550871"/>
              <a:gd name="connsiteX98" fmla="*/ 30995 w 512765"/>
              <a:gd name="connsiteY98" fmla="*/ 330315 h 550871"/>
              <a:gd name="connsiteX99" fmla="*/ 365434 w 512765"/>
              <a:gd name="connsiteY99" fmla="*/ 67126 h 550871"/>
              <a:gd name="connsiteX100" fmla="*/ 382227 w 512765"/>
              <a:gd name="connsiteY100" fmla="*/ 95526 h 550871"/>
              <a:gd name="connsiteX101" fmla="*/ 395145 w 512765"/>
              <a:gd name="connsiteY101" fmla="*/ 87781 h 550871"/>
              <a:gd name="connsiteX102" fmla="*/ 365434 w 512765"/>
              <a:gd name="connsiteY102" fmla="*/ 67126 h 550871"/>
              <a:gd name="connsiteX103" fmla="*/ 147124 w 512765"/>
              <a:gd name="connsiteY103" fmla="*/ 67126 h 550871"/>
              <a:gd name="connsiteX104" fmla="*/ 116122 w 512765"/>
              <a:gd name="connsiteY104" fmla="*/ 87781 h 550871"/>
              <a:gd name="connsiteX105" fmla="*/ 129039 w 512765"/>
              <a:gd name="connsiteY105" fmla="*/ 95526 h 550871"/>
              <a:gd name="connsiteX106" fmla="*/ 147124 w 512765"/>
              <a:gd name="connsiteY106" fmla="*/ 67126 h 550871"/>
              <a:gd name="connsiteX107" fmla="*/ 294386 w 512765"/>
              <a:gd name="connsiteY107" fmla="*/ 45181 h 550871"/>
              <a:gd name="connsiteX108" fmla="*/ 312471 w 512765"/>
              <a:gd name="connsiteY108" fmla="*/ 125216 h 550871"/>
              <a:gd name="connsiteX109" fmla="*/ 356391 w 512765"/>
              <a:gd name="connsiteY109" fmla="*/ 111017 h 550871"/>
              <a:gd name="connsiteX110" fmla="*/ 294386 w 512765"/>
              <a:gd name="connsiteY110" fmla="*/ 45181 h 550871"/>
              <a:gd name="connsiteX111" fmla="*/ 218172 w 512765"/>
              <a:gd name="connsiteY111" fmla="*/ 45181 h 550871"/>
              <a:gd name="connsiteX112" fmla="*/ 157458 w 512765"/>
              <a:gd name="connsiteY112" fmla="*/ 111017 h 550871"/>
              <a:gd name="connsiteX113" fmla="*/ 198795 w 512765"/>
              <a:gd name="connsiteY113" fmla="*/ 125216 h 550871"/>
              <a:gd name="connsiteX114" fmla="*/ 218172 w 512765"/>
              <a:gd name="connsiteY114" fmla="*/ 45181 h 550871"/>
              <a:gd name="connsiteX115" fmla="*/ 253049 w 512765"/>
              <a:gd name="connsiteY115" fmla="*/ 41309 h 550871"/>
              <a:gd name="connsiteX116" fmla="*/ 229797 w 512765"/>
              <a:gd name="connsiteY116" fmla="*/ 130380 h 550871"/>
              <a:gd name="connsiteX117" fmla="*/ 255633 w 512765"/>
              <a:gd name="connsiteY117" fmla="*/ 132962 h 550871"/>
              <a:gd name="connsiteX118" fmla="*/ 282760 w 512765"/>
              <a:gd name="connsiteY118" fmla="*/ 130380 h 550871"/>
              <a:gd name="connsiteX119" fmla="*/ 259508 w 512765"/>
              <a:gd name="connsiteY119" fmla="*/ 41309 h 550871"/>
              <a:gd name="connsiteX120" fmla="*/ 255633 w 512765"/>
              <a:gd name="connsiteY120" fmla="*/ 41309 h 550871"/>
              <a:gd name="connsiteX121" fmla="*/ 253049 w 512765"/>
              <a:gd name="connsiteY121" fmla="*/ 41309 h 550871"/>
              <a:gd name="connsiteX122" fmla="*/ 255633 w 512765"/>
              <a:gd name="connsiteY122" fmla="*/ 0 h 550871"/>
              <a:gd name="connsiteX123" fmla="*/ 503653 w 512765"/>
              <a:gd name="connsiteY123" fmla="*/ 154907 h 550871"/>
              <a:gd name="connsiteX124" fmla="*/ 457150 w 512765"/>
              <a:gd name="connsiteY124" fmla="*/ 154907 h 550871"/>
              <a:gd name="connsiteX125" fmla="*/ 419688 w 512765"/>
              <a:gd name="connsiteY125" fmla="*/ 107144 h 550871"/>
              <a:gd name="connsiteX126" fmla="*/ 396436 w 512765"/>
              <a:gd name="connsiteY126" fmla="*/ 123926 h 550871"/>
              <a:gd name="connsiteX127" fmla="*/ 406770 w 512765"/>
              <a:gd name="connsiteY127" fmla="*/ 154907 h 550871"/>
              <a:gd name="connsiteX128" fmla="*/ 374476 w 512765"/>
              <a:gd name="connsiteY128" fmla="*/ 154907 h 550871"/>
              <a:gd name="connsiteX129" fmla="*/ 369309 w 512765"/>
              <a:gd name="connsiteY129" fmla="*/ 138125 h 550871"/>
              <a:gd name="connsiteX130" fmla="*/ 320221 w 512765"/>
              <a:gd name="connsiteY130" fmla="*/ 154907 h 550871"/>
              <a:gd name="connsiteX131" fmla="*/ 192336 w 512765"/>
              <a:gd name="connsiteY131" fmla="*/ 154907 h 550871"/>
              <a:gd name="connsiteX132" fmla="*/ 144541 w 512765"/>
              <a:gd name="connsiteY132" fmla="*/ 138125 h 550871"/>
              <a:gd name="connsiteX133" fmla="*/ 138082 w 512765"/>
              <a:gd name="connsiteY133" fmla="*/ 154907 h 550871"/>
              <a:gd name="connsiteX134" fmla="*/ 104496 w 512765"/>
              <a:gd name="connsiteY134" fmla="*/ 154907 h 550871"/>
              <a:gd name="connsiteX135" fmla="*/ 116122 w 512765"/>
              <a:gd name="connsiteY135" fmla="*/ 123926 h 550871"/>
              <a:gd name="connsiteX136" fmla="*/ 92870 w 512765"/>
              <a:gd name="connsiteY136" fmla="*/ 107144 h 550871"/>
              <a:gd name="connsiteX137" fmla="*/ 55408 w 512765"/>
              <a:gd name="connsiteY137" fmla="*/ 154907 h 550871"/>
              <a:gd name="connsiteX138" fmla="*/ 8905 w 512765"/>
              <a:gd name="connsiteY138" fmla="*/ 154907 h 550871"/>
              <a:gd name="connsiteX139" fmla="*/ 255633 w 512765"/>
              <a:gd name="connsiteY139" fmla="*/ 0 h 55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512765" h="550871">
                <a:moveTo>
                  <a:pt x="382227" y="454054"/>
                </a:moveTo>
                <a:cubicBezTo>
                  <a:pt x="377060" y="464381"/>
                  <a:pt x="371893" y="473417"/>
                  <a:pt x="365434" y="482454"/>
                </a:cubicBezTo>
                <a:cubicBezTo>
                  <a:pt x="375768" y="477290"/>
                  <a:pt x="386102" y="470836"/>
                  <a:pt x="395145" y="463090"/>
                </a:cubicBezTo>
                <a:cubicBezTo>
                  <a:pt x="391269" y="460509"/>
                  <a:pt x="387394" y="456636"/>
                  <a:pt x="382227" y="454054"/>
                </a:cubicBezTo>
                <a:close/>
                <a:moveTo>
                  <a:pt x="129039" y="454054"/>
                </a:moveTo>
                <a:cubicBezTo>
                  <a:pt x="125164" y="456636"/>
                  <a:pt x="121289" y="460509"/>
                  <a:pt x="116122" y="463090"/>
                </a:cubicBezTo>
                <a:cubicBezTo>
                  <a:pt x="126456" y="470836"/>
                  <a:pt x="136790" y="477290"/>
                  <a:pt x="147124" y="482454"/>
                </a:cubicBezTo>
                <a:cubicBezTo>
                  <a:pt x="140665" y="474708"/>
                  <a:pt x="135498" y="464381"/>
                  <a:pt x="129039" y="454054"/>
                </a:cubicBezTo>
                <a:close/>
                <a:moveTo>
                  <a:pt x="312471" y="424364"/>
                </a:moveTo>
                <a:cubicBezTo>
                  <a:pt x="308595" y="454054"/>
                  <a:pt x="303428" y="483745"/>
                  <a:pt x="294386" y="505690"/>
                </a:cubicBezTo>
                <a:cubicBezTo>
                  <a:pt x="317638" y="492781"/>
                  <a:pt x="339598" y="470836"/>
                  <a:pt x="356391" y="439854"/>
                </a:cubicBezTo>
                <a:cubicBezTo>
                  <a:pt x="342181" y="433400"/>
                  <a:pt x="327972" y="428236"/>
                  <a:pt x="312471" y="424364"/>
                </a:cubicBezTo>
                <a:close/>
                <a:moveTo>
                  <a:pt x="198795" y="424364"/>
                </a:moveTo>
                <a:cubicBezTo>
                  <a:pt x="184586" y="428236"/>
                  <a:pt x="170376" y="433400"/>
                  <a:pt x="157458" y="439854"/>
                </a:cubicBezTo>
                <a:cubicBezTo>
                  <a:pt x="174251" y="469545"/>
                  <a:pt x="194920" y="492781"/>
                  <a:pt x="218172" y="504399"/>
                </a:cubicBezTo>
                <a:cubicBezTo>
                  <a:pt x="209129" y="482454"/>
                  <a:pt x="203962" y="454054"/>
                  <a:pt x="198795" y="424364"/>
                </a:cubicBezTo>
                <a:close/>
                <a:moveTo>
                  <a:pt x="255633" y="417909"/>
                </a:moveTo>
                <a:cubicBezTo>
                  <a:pt x="246590" y="417909"/>
                  <a:pt x="238840" y="417909"/>
                  <a:pt x="229797" y="419200"/>
                </a:cubicBezTo>
                <a:cubicBezTo>
                  <a:pt x="236256" y="466963"/>
                  <a:pt x="245299" y="496654"/>
                  <a:pt x="253049" y="509562"/>
                </a:cubicBezTo>
                <a:cubicBezTo>
                  <a:pt x="254341" y="509562"/>
                  <a:pt x="255633" y="509562"/>
                  <a:pt x="255633" y="509562"/>
                </a:cubicBezTo>
                <a:cubicBezTo>
                  <a:pt x="256925" y="509562"/>
                  <a:pt x="258216" y="509562"/>
                  <a:pt x="259508" y="509562"/>
                </a:cubicBezTo>
                <a:cubicBezTo>
                  <a:pt x="267259" y="496654"/>
                  <a:pt x="276301" y="466963"/>
                  <a:pt x="282760" y="419200"/>
                </a:cubicBezTo>
                <a:cubicBezTo>
                  <a:pt x="273718" y="417909"/>
                  <a:pt x="264675" y="417909"/>
                  <a:pt x="255633" y="417909"/>
                </a:cubicBezTo>
                <a:close/>
                <a:moveTo>
                  <a:pt x="8905" y="395964"/>
                </a:moveTo>
                <a:lnTo>
                  <a:pt x="55408" y="395964"/>
                </a:lnTo>
                <a:cubicBezTo>
                  <a:pt x="65743" y="412746"/>
                  <a:pt x="78660" y="428236"/>
                  <a:pt x="92870" y="442436"/>
                </a:cubicBezTo>
                <a:cubicBezTo>
                  <a:pt x="100620" y="437273"/>
                  <a:pt x="108371" y="432109"/>
                  <a:pt x="116122" y="426945"/>
                </a:cubicBezTo>
                <a:cubicBezTo>
                  <a:pt x="112246" y="416618"/>
                  <a:pt x="108371" y="406291"/>
                  <a:pt x="104496" y="395964"/>
                </a:cubicBezTo>
                <a:lnTo>
                  <a:pt x="138082" y="395964"/>
                </a:lnTo>
                <a:cubicBezTo>
                  <a:pt x="139374" y="401128"/>
                  <a:pt x="141957" y="406291"/>
                  <a:pt x="144541" y="411455"/>
                </a:cubicBezTo>
                <a:cubicBezTo>
                  <a:pt x="158750" y="405000"/>
                  <a:pt x="175543" y="399837"/>
                  <a:pt x="192336" y="395964"/>
                </a:cubicBezTo>
                <a:lnTo>
                  <a:pt x="320221" y="395964"/>
                </a:lnTo>
                <a:cubicBezTo>
                  <a:pt x="337014" y="399837"/>
                  <a:pt x="353808" y="405000"/>
                  <a:pt x="369309" y="412746"/>
                </a:cubicBezTo>
                <a:cubicBezTo>
                  <a:pt x="370601" y="406291"/>
                  <a:pt x="373184" y="401128"/>
                  <a:pt x="374476" y="395964"/>
                </a:cubicBezTo>
                <a:lnTo>
                  <a:pt x="406770" y="395964"/>
                </a:lnTo>
                <a:cubicBezTo>
                  <a:pt x="404187" y="406291"/>
                  <a:pt x="400312" y="416618"/>
                  <a:pt x="396436" y="426945"/>
                </a:cubicBezTo>
                <a:cubicBezTo>
                  <a:pt x="404187" y="432109"/>
                  <a:pt x="411938" y="437273"/>
                  <a:pt x="419688" y="442436"/>
                </a:cubicBezTo>
                <a:cubicBezTo>
                  <a:pt x="433898" y="428236"/>
                  <a:pt x="446815" y="412746"/>
                  <a:pt x="457150" y="395964"/>
                </a:cubicBezTo>
                <a:lnTo>
                  <a:pt x="503653" y="395964"/>
                </a:lnTo>
                <a:cubicBezTo>
                  <a:pt x="458441" y="487617"/>
                  <a:pt x="365434" y="550871"/>
                  <a:pt x="255633" y="550871"/>
                </a:cubicBezTo>
                <a:cubicBezTo>
                  <a:pt x="147124" y="550871"/>
                  <a:pt x="54117" y="487617"/>
                  <a:pt x="8905" y="395964"/>
                </a:cubicBezTo>
                <a:close/>
                <a:moveTo>
                  <a:pt x="347297" y="220555"/>
                </a:moveTo>
                <a:lnTo>
                  <a:pt x="382201" y="220555"/>
                </a:lnTo>
                <a:lnTo>
                  <a:pt x="391250" y="265750"/>
                </a:lnTo>
                <a:cubicBezTo>
                  <a:pt x="393835" y="276081"/>
                  <a:pt x="395128" y="288994"/>
                  <a:pt x="397713" y="301907"/>
                </a:cubicBezTo>
                <a:cubicBezTo>
                  <a:pt x="400299" y="288994"/>
                  <a:pt x="402884" y="276081"/>
                  <a:pt x="405470" y="265750"/>
                </a:cubicBezTo>
                <a:lnTo>
                  <a:pt x="417104" y="220555"/>
                </a:lnTo>
                <a:lnTo>
                  <a:pt x="444251" y="220555"/>
                </a:lnTo>
                <a:lnTo>
                  <a:pt x="455886" y="264459"/>
                </a:lnTo>
                <a:cubicBezTo>
                  <a:pt x="458471" y="276081"/>
                  <a:pt x="461056" y="288994"/>
                  <a:pt x="463642" y="301907"/>
                </a:cubicBezTo>
                <a:cubicBezTo>
                  <a:pt x="464935" y="288994"/>
                  <a:pt x="467520" y="276081"/>
                  <a:pt x="470106" y="264459"/>
                </a:cubicBezTo>
                <a:lnTo>
                  <a:pt x="479155" y="220555"/>
                </a:lnTo>
                <a:lnTo>
                  <a:pt x="512765" y="220555"/>
                </a:lnTo>
                <a:lnTo>
                  <a:pt x="479155" y="330315"/>
                </a:lnTo>
                <a:lnTo>
                  <a:pt x="446837" y="330315"/>
                </a:lnTo>
                <a:lnTo>
                  <a:pt x="436495" y="291576"/>
                </a:lnTo>
                <a:cubicBezTo>
                  <a:pt x="433909" y="281246"/>
                  <a:pt x="432617" y="270915"/>
                  <a:pt x="430031" y="258003"/>
                </a:cubicBezTo>
                <a:cubicBezTo>
                  <a:pt x="427446" y="270915"/>
                  <a:pt x="424860" y="281246"/>
                  <a:pt x="422275" y="291576"/>
                </a:cubicBezTo>
                <a:lnTo>
                  <a:pt x="411933" y="330315"/>
                </a:lnTo>
                <a:lnTo>
                  <a:pt x="379615" y="330315"/>
                </a:lnTo>
                <a:close/>
                <a:moveTo>
                  <a:pt x="172924" y="220555"/>
                </a:moveTo>
                <a:lnTo>
                  <a:pt x="207827" y="220555"/>
                </a:lnTo>
                <a:lnTo>
                  <a:pt x="216876" y="265750"/>
                </a:lnTo>
                <a:cubicBezTo>
                  <a:pt x="219462" y="276081"/>
                  <a:pt x="220754" y="288994"/>
                  <a:pt x="223340" y="301907"/>
                </a:cubicBezTo>
                <a:cubicBezTo>
                  <a:pt x="225925" y="288994"/>
                  <a:pt x="228511" y="276081"/>
                  <a:pt x="231096" y="265750"/>
                </a:cubicBezTo>
                <a:lnTo>
                  <a:pt x="242731" y="220555"/>
                </a:lnTo>
                <a:lnTo>
                  <a:pt x="269878" y="220555"/>
                </a:lnTo>
                <a:lnTo>
                  <a:pt x="281512" y="264459"/>
                </a:lnTo>
                <a:cubicBezTo>
                  <a:pt x="284098" y="276081"/>
                  <a:pt x="286683" y="288994"/>
                  <a:pt x="289268" y="301907"/>
                </a:cubicBezTo>
                <a:cubicBezTo>
                  <a:pt x="291854" y="288994"/>
                  <a:pt x="293147" y="276081"/>
                  <a:pt x="295732" y="264459"/>
                </a:cubicBezTo>
                <a:lnTo>
                  <a:pt x="304781" y="220555"/>
                </a:lnTo>
                <a:lnTo>
                  <a:pt x="338392" y="220555"/>
                </a:lnTo>
                <a:lnTo>
                  <a:pt x="304781" y="330315"/>
                </a:lnTo>
                <a:lnTo>
                  <a:pt x="273756" y="330315"/>
                </a:lnTo>
                <a:lnTo>
                  <a:pt x="263414" y="291576"/>
                </a:lnTo>
                <a:cubicBezTo>
                  <a:pt x="259536" y="281246"/>
                  <a:pt x="258243" y="270915"/>
                  <a:pt x="255658" y="258003"/>
                </a:cubicBezTo>
                <a:cubicBezTo>
                  <a:pt x="253072" y="270915"/>
                  <a:pt x="251780" y="281246"/>
                  <a:pt x="247901" y="291576"/>
                </a:cubicBezTo>
                <a:lnTo>
                  <a:pt x="237560" y="330315"/>
                </a:lnTo>
                <a:lnTo>
                  <a:pt x="205242" y="330315"/>
                </a:lnTo>
                <a:close/>
                <a:moveTo>
                  <a:pt x="0" y="220555"/>
                </a:moveTo>
                <a:lnTo>
                  <a:pt x="33578" y="220555"/>
                </a:lnTo>
                <a:lnTo>
                  <a:pt x="42619" y="265750"/>
                </a:lnTo>
                <a:cubicBezTo>
                  <a:pt x="45202" y="276081"/>
                  <a:pt x="47785" y="288994"/>
                  <a:pt x="49076" y="301907"/>
                </a:cubicBezTo>
                <a:cubicBezTo>
                  <a:pt x="51659" y="288994"/>
                  <a:pt x="55534" y="276081"/>
                  <a:pt x="58117" y="265750"/>
                </a:cubicBezTo>
                <a:lnTo>
                  <a:pt x="69740" y="220555"/>
                </a:lnTo>
                <a:lnTo>
                  <a:pt x="95570" y="220555"/>
                </a:lnTo>
                <a:lnTo>
                  <a:pt x="107193" y="264459"/>
                </a:lnTo>
                <a:cubicBezTo>
                  <a:pt x="109776" y="276081"/>
                  <a:pt x="112359" y="288994"/>
                  <a:pt x="114942" y="301907"/>
                </a:cubicBezTo>
                <a:lnTo>
                  <a:pt x="116234" y="301907"/>
                </a:lnTo>
                <a:cubicBezTo>
                  <a:pt x="117525" y="288994"/>
                  <a:pt x="118817" y="276081"/>
                  <a:pt x="121400" y="264459"/>
                </a:cubicBezTo>
                <a:lnTo>
                  <a:pt x="131732" y="220555"/>
                </a:lnTo>
                <a:lnTo>
                  <a:pt x="164019" y="220555"/>
                </a:lnTo>
                <a:lnTo>
                  <a:pt x="130440" y="330315"/>
                </a:lnTo>
                <a:lnTo>
                  <a:pt x="99444" y="330315"/>
                </a:lnTo>
                <a:lnTo>
                  <a:pt x="89112" y="291576"/>
                </a:lnTo>
                <a:cubicBezTo>
                  <a:pt x="86529" y="281246"/>
                  <a:pt x="83946" y="270915"/>
                  <a:pt x="81364" y="258003"/>
                </a:cubicBezTo>
                <a:cubicBezTo>
                  <a:pt x="78781" y="270915"/>
                  <a:pt x="77489" y="281246"/>
                  <a:pt x="73615" y="291576"/>
                </a:cubicBezTo>
                <a:lnTo>
                  <a:pt x="63283" y="330315"/>
                </a:lnTo>
                <a:lnTo>
                  <a:pt x="30995" y="330315"/>
                </a:lnTo>
                <a:close/>
                <a:moveTo>
                  <a:pt x="365434" y="67126"/>
                </a:moveTo>
                <a:cubicBezTo>
                  <a:pt x="371893" y="76163"/>
                  <a:pt x="377060" y="86490"/>
                  <a:pt x="382227" y="95526"/>
                </a:cubicBezTo>
                <a:cubicBezTo>
                  <a:pt x="387394" y="92944"/>
                  <a:pt x="391269" y="90362"/>
                  <a:pt x="395145" y="87781"/>
                </a:cubicBezTo>
                <a:cubicBezTo>
                  <a:pt x="386102" y="80035"/>
                  <a:pt x="375768" y="73581"/>
                  <a:pt x="365434" y="67126"/>
                </a:cubicBezTo>
                <a:close/>
                <a:moveTo>
                  <a:pt x="147124" y="67126"/>
                </a:moveTo>
                <a:cubicBezTo>
                  <a:pt x="136790" y="73581"/>
                  <a:pt x="126456" y="80035"/>
                  <a:pt x="116122" y="87781"/>
                </a:cubicBezTo>
                <a:cubicBezTo>
                  <a:pt x="121289" y="90362"/>
                  <a:pt x="125164" y="92944"/>
                  <a:pt x="129039" y="95526"/>
                </a:cubicBezTo>
                <a:cubicBezTo>
                  <a:pt x="135498" y="86490"/>
                  <a:pt x="140665" y="76163"/>
                  <a:pt x="147124" y="67126"/>
                </a:cubicBezTo>
                <a:close/>
                <a:moveTo>
                  <a:pt x="294386" y="45181"/>
                </a:moveTo>
                <a:cubicBezTo>
                  <a:pt x="303428" y="67126"/>
                  <a:pt x="308595" y="95526"/>
                  <a:pt x="312471" y="125216"/>
                </a:cubicBezTo>
                <a:cubicBezTo>
                  <a:pt x="327972" y="122635"/>
                  <a:pt x="342181" y="117471"/>
                  <a:pt x="356391" y="111017"/>
                </a:cubicBezTo>
                <a:cubicBezTo>
                  <a:pt x="339598" y="80035"/>
                  <a:pt x="317638" y="56799"/>
                  <a:pt x="294386" y="45181"/>
                </a:cubicBezTo>
                <a:close/>
                <a:moveTo>
                  <a:pt x="218172" y="45181"/>
                </a:moveTo>
                <a:cubicBezTo>
                  <a:pt x="194920" y="58090"/>
                  <a:pt x="174251" y="81326"/>
                  <a:pt x="157458" y="111017"/>
                </a:cubicBezTo>
                <a:cubicBezTo>
                  <a:pt x="170376" y="117471"/>
                  <a:pt x="184586" y="122635"/>
                  <a:pt x="198795" y="125216"/>
                </a:cubicBezTo>
                <a:cubicBezTo>
                  <a:pt x="203962" y="95526"/>
                  <a:pt x="209129" y="67126"/>
                  <a:pt x="218172" y="45181"/>
                </a:cubicBezTo>
                <a:close/>
                <a:moveTo>
                  <a:pt x="253049" y="41309"/>
                </a:moveTo>
                <a:cubicBezTo>
                  <a:pt x="245299" y="52927"/>
                  <a:pt x="236256" y="83908"/>
                  <a:pt x="229797" y="130380"/>
                </a:cubicBezTo>
                <a:cubicBezTo>
                  <a:pt x="238840" y="131671"/>
                  <a:pt x="246590" y="132962"/>
                  <a:pt x="255633" y="132962"/>
                </a:cubicBezTo>
                <a:cubicBezTo>
                  <a:pt x="264675" y="132962"/>
                  <a:pt x="273718" y="131671"/>
                  <a:pt x="282760" y="130380"/>
                </a:cubicBezTo>
                <a:cubicBezTo>
                  <a:pt x="276301" y="83908"/>
                  <a:pt x="267259" y="52927"/>
                  <a:pt x="259508" y="41309"/>
                </a:cubicBezTo>
                <a:cubicBezTo>
                  <a:pt x="258216" y="41309"/>
                  <a:pt x="256925" y="41309"/>
                  <a:pt x="255633" y="41309"/>
                </a:cubicBezTo>
                <a:cubicBezTo>
                  <a:pt x="255633" y="41309"/>
                  <a:pt x="254341" y="41309"/>
                  <a:pt x="253049" y="41309"/>
                </a:cubicBezTo>
                <a:close/>
                <a:moveTo>
                  <a:pt x="255633" y="0"/>
                </a:moveTo>
                <a:cubicBezTo>
                  <a:pt x="365434" y="0"/>
                  <a:pt x="458441" y="63254"/>
                  <a:pt x="503653" y="154907"/>
                </a:cubicBezTo>
                <a:lnTo>
                  <a:pt x="457150" y="154907"/>
                </a:lnTo>
                <a:cubicBezTo>
                  <a:pt x="446815" y="138125"/>
                  <a:pt x="433898" y="121344"/>
                  <a:pt x="419688" y="107144"/>
                </a:cubicBezTo>
                <a:cubicBezTo>
                  <a:pt x="411938" y="113598"/>
                  <a:pt x="404187" y="118762"/>
                  <a:pt x="396436" y="123926"/>
                </a:cubicBezTo>
                <a:cubicBezTo>
                  <a:pt x="400312" y="134253"/>
                  <a:pt x="404187" y="144580"/>
                  <a:pt x="406770" y="154907"/>
                </a:cubicBezTo>
                <a:lnTo>
                  <a:pt x="374476" y="154907"/>
                </a:lnTo>
                <a:cubicBezTo>
                  <a:pt x="373184" y="149743"/>
                  <a:pt x="370601" y="143289"/>
                  <a:pt x="369309" y="138125"/>
                </a:cubicBezTo>
                <a:cubicBezTo>
                  <a:pt x="353808" y="145871"/>
                  <a:pt x="337014" y="151034"/>
                  <a:pt x="320221" y="154907"/>
                </a:cubicBezTo>
                <a:lnTo>
                  <a:pt x="192336" y="154907"/>
                </a:lnTo>
                <a:cubicBezTo>
                  <a:pt x="175543" y="151034"/>
                  <a:pt x="158750" y="145871"/>
                  <a:pt x="144541" y="138125"/>
                </a:cubicBezTo>
                <a:cubicBezTo>
                  <a:pt x="141957" y="143289"/>
                  <a:pt x="139374" y="149743"/>
                  <a:pt x="138082" y="154907"/>
                </a:cubicBezTo>
                <a:lnTo>
                  <a:pt x="104496" y="154907"/>
                </a:lnTo>
                <a:cubicBezTo>
                  <a:pt x="108371" y="144580"/>
                  <a:pt x="112246" y="134253"/>
                  <a:pt x="116122" y="123926"/>
                </a:cubicBezTo>
                <a:cubicBezTo>
                  <a:pt x="108371" y="118762"/>
                  <a:pt x="100620" y="113598"/>
                  <a:pt x="92870" y="107144"/>
                </a:cubicBezTo>
                <a:cubicBezTo>
                  <a:pt x="77369" y="121344"/>
                  <a:pt x="65743" y="138125"/>
                  <a:pt x="55408" y="154907"/>
                </a:cubicBezTo>
                <a:lnTo>
                  <a:pt x="8905" y="154907"/>
                </a:lnTo>
                <a:cubicBezTo>
                  <a:pt x="54117" y="63254"/>
                  <a:pt x="147124" y="0"/>
                  <a:pt x="255633"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1350" dirty="0">
              <a:solidFill>
                <a:srgbClr val="000000"/>
              </a:solidFill>
              <a:latin typeface="Microsoft YaHei" panose="020B0503020204020204" charset="-122"/>
              <a:ea typeface="Microsoft YaHei" panose="020B0503020204020204" charset="-122"/>
            </a:endParaRPr>
          </a:p>
        </p:txBody>
      </p:sp>
      <p:sp>
        <p:nvSpPr>
          <p:cNvPr id="29" name="ïśļïḓè">
            <a:extLst>
              <a:ext uri="{FF2B5EF4-FFF2-40B4-BE49-F238E27FC236}">
                <a16:creationId xmlns:a16="http://schemas.microsoft.com/office/drawing/2014/main" id="{FB79BB8D-5597-C5AB-E9E4-CFF1B7C83195}"/>
              </a:ext>
            </a:extLst>
          </p:cNvPr>
          <p:cNvSpPr/>
          <p:nvPr/>
        </p:nvSpPr>
        <p:spPr bwMode="auto">
          <a:xfrm>
            <a:off x="5220073" y="2897044"/>
            <a:ext cx="309323" cy="234794"/>
          </a:xfrm>
          <a:custGeom>
            <a:avLst/>
            <a:gdLst>
              <a:gd name="connsiteX0" fmla="*/ 107922 w 605381"/>
              <a:gd name="connsiteY0" fmla="*/ 277132 h 481256"/>
              <a:gd name="connsiteX1" fmla="*/ 77930 w 605381"/>
              <a:gd name="connsiteY1" fmla="*/ 307081 h 481256"/>
              <a:gd name="connsiteX2" fmla="*/ 77930 w 605381"/>
              <a:gd name="connsiteY2" fmla="*/ 399631 h 481256"/>
              <a:gd name="connsiteX3" fmla="*/ 107922 w 605381"/>
              <a:gd name="connsiteY3" fmla="*/ 429703 h 481256"/>
              <a:gd name="connsiteX4" fmla="*/ 494509 w 605381"/>
              <a:gd name="connsiteY4" fmla="*/ 429703 h 481256"/>
              <a:gd name="connsiteX5" fmla="*/ 494509 w 605381"/>
              <a:gd name="connsiteY5" fmla="*/ 379255 h 481256"/>
              <a:gd name="connsiteX6" fmla="*/ 327582 w 605381"/>
              <a:gd name="connsiteY6" fmla="*/ 379255 h 481256"/>
              <a:gd name="connsiteX7" fmla="*/ 301769 w 605381"/>
              <a:gd name="connsiteY7" fmla="*/ 353356 h 481256"/>
              <a:gd name="connsiteX8" fmla="*/ 327582 w 605381"/>
              <a:gd name="connsiteY8" fmla="*/ 327580 h 481256"/>
              <a:gd name="connsiteX9" fmla="*/ 494386 w 605381"/>
              <a:gd name="connsiteY9" fmla="*/ 327580 h 481256"/>
              <a:gd name="connsiteX10" fmla="*/ 494386 w 605381"/>
              <a:gd name="connsiteY10" fmla="*/ 277132 h 481256"/>
              <a:gd name="connsiteX11" fmla="*/ 107922 w 605381"/>
              <a:gd name="connsiteY11" fmla="*/ 225456 h 481256"/>
              <a:gd name="connsiteX12" fmla="*/ 553388 w 605381"/>
              <a:gd name="connsiteY12" fmla="*/ 225456 h 481256"/>
              <a:gd name="connsiteX13" fmla="*/ 579201 w 605381"/>
              <a:gd name="connsiteY13" fmla="*/ 251355 h 481256"/>
              <a:gd name="connsiteX14" fmla="*/ 553388 w 605381"/>
              <a:gd name="connsiteY14" fmla="*/ 277132 h 481256"/>
              <a:gd name="connsiteX15" fmla="*/ 546135 w 605381"/>
              <a:gd name="connsiteY15" fmla="*/ 277132 h 481256"/>
              <a:gd name="connsiteX16" fmla="*/ 546135 w 605381"/>
              <a:gd name="connsiteY16" fmla="*/ 429703 h 481256"/>
              <a:gd name="connsiteX17" fmla="*/ 553388 w 605381"/>
              <a:gd name="connsiteY17" fmla="*/ 429703 h 481256"/>
              <a:gd name="connsiteX18" fmla="*/ 579201 w 605381"/>
              <a:gd name="connsiteY18" fmla="*/ 455480 h 481256"/>
              <a:gd name="connsiteX19" fmla="*/ 553388 w 605381"/>
              <a:gd name="connsiteY19" fmla="*/ 481256 h 481256"/>
              <a:gd name="connsiteX20" fmla="*/ 107799 w 605381"/>
              <a:gd name="connsiteY20" fmla="*/ 481256 h 481256"/>
              <a:gd name="connsiteX21" fmla="*/ 26180 w 605381"/>
              <a:gd name="connsiteY21" fmla="*/ 399631 h 481256"/>
              <a:gd name="connsiteX22" fmla="*/ 26180 w 605381"/>
              <a:gd name="connsiteY22" fmla="*/ 307081 h 481256"/>
              <a:gd name="connsiteX23" fmla="*/ 107922 w 605381"/>
              <a:gd name="connsiteY23" fmla="*/ 225456 h 481256"/>
              <a:gd name="connsiteX24" fmla="*/ 443864 w 605381"/>
              <a:gd name="connsiteY24" fmla="*/ 31913 h 481256"/>
              <a:gd name="connsiteX25" fmla="*/ 426041 w 605381"/>
              <a:gd name="connsiteY25" fmla="*/ 32527 h 481256"/>
              <a:gd name="connsiteX26" fmla="*/ 371341 w 605381"/>
              <a:gd name="connsiteY26" fmla="*/ 48974 h 481256"/>
              <a:gd name="connsiteX27" fmla="*/ 369620 w 605381"/>
              <a:gd name="connsiteY27" fmla="*/ 99298 h 481256"/>
              <a:gd name="connsiteX28" fmla="*/ 456156 w 605381"/>
              <a:gd name="connsiteY28" fmla="*/ 159442 h 481256"/>
              <a:gd name="connsiteX29" fmla="*/ 475209 w 605381"/>
              <a:gd name="connsiteY29" fmla="*/ 157478 h 481256"/>
              <a:gd name="connsiteX30" fmla="*/ 531875 w 605381"/>
              <a:gd name="connsiteY30" fmla="*/ 77696 h 481256"/>
              <a:gd name="connsiteX31" fmla="*/ 524377 w 605381"/>
              <a:gd name="connsiteY31" fmla="*/ 53761 h 481256"/>
              <a:gd name="connsiteX32" fmla="*/ 443864 w 605381"/>
              <a:gd name="connsiteY32" fmla="*/ 31913 h 481256"/>
              <a:gd name="connsiteX33" fmla="*/ 161640 w 605381"/>
              <a:gd name="connsiteY33" fmla="*/ 31913 h 481256"/>
              <a:gd name="connsiteX34" fmla="*/ 81127 w 605381"/>
              <a:gd name="connsiteY34" fmla="*/ 53761 h 481256"/>
              <a:gd name="connsiteX35" fmla="*/ 73506 w 605381"/>
              <a:gd name="connsiteY35" fmla="*/ 77696 h 481256"/>
              <a:gd name="connsiteX36" fmla="*/ 130172 w 605381"/>
              <a:gd name="connsiteY36" fmla="*/ 157478 h 481256"/>
              <a:gd name="connsiteX37" fmla="*/ 149225 w 605381"/>
              <a:gd name="connsiteY37" fmla="*/ 159442 h 481256"/>
              <a:gd name="connsiteX38" fmla="*/ 235883 w 605381"/>
              <a:gd name="connsiteY38" fmla="*/ 99298 h 481256"/>
              <a:gd name="connsiteX39" fmla="*/ 234040 w 605381"/>
              <a:gd name="connsiteY39" fmla="*/ 48974 h 481256"/>
              <a:gd name="connsiteX40" fmla="*/ 179463 w 605381"/>
              <a:gd name="connsiteY40" fmla="*/ 32527 h 481256"/>
              <a:gd name="connsiteX41" fmla="*/ 161640 w 605381"/>
              <a:gd name="connsiteY41" fmla="*/ 31913 h 481256"/>
              <a:gd name="connsiteX42" fmla="*/ 161640 w 605381"/>
              <a:gd name="connsiteY42" fmla="*/ 0 h 481256"/>
              <a:gd name="connsiteX43" fmla="*/ 181676 w 605381"/>
              <a:gd name="connsiteY43" fmla="*/ 737 h 481256"/>
              <a:gd name="connsiteX44" fmla="*/ 243627 w 605381"/>
              <a:gd name="connsiteY44" fmla="*/ 11292 h 481256"/>
              <a:gd name="connsiteX45" fmla="*/ 302752 w 605381"/>
              <a:gd name="connsiteY45" fmla="*/ 20621 h 481256"/>
              <a:gd name="connsiteX46" fmla="*/ 363474 w 605381"/>
              <a:gd name="connsiteY46" fmla="*/ 11047 h 481256"/>
              <a:gd name="connsiteX47" fmla="*/ 423828 w 605381"/>
              <a:gd name="connsiteY47" fmla="*/ 737 h 481256"/>
              <a:gd name="connsiteX48" fmla="*/ 443864 w 605381"/>
              <a:gd name="connsiteY48" fmla="*/ 0 h 481256"/>
              <a:gd name="connsiteX49" fmla="*/ 579076 w 605381"/>
              <a:gd name="connsiteY49" fmla="*/ 13624 h 481256"/>
              <a:gd name="connsiteX50" fmla="*/ 605381 w 605381"/>
              <a:gd name="connsiteY50" fmla="*/ 40259 h 481256"/>
              <a:gd name="connsiteX51" fmla="*/ 605381 w 605381"/>
              <a:gd name="connsiteY51" fmla="*/ 62967 h 481256"/>
              <a:gd name="connsiteX52" fmla="*/ 578830 w 605381"/>
              <a:gd name="connsiteY52" fmla="*/ 89602 h 481256"/>
              <a:gd name="connsiteX53" fmla="*/ 562728 w 605381"/>
              <a:gd name="connsiteY53" fmla="*/ 89602 h 481256"/>
              <a:gd name="connsiteX54" fmla="*/ 481601 w 605381"/>
              <a:gd name="connsiteY54" fmla="*/ 188654 h 481256"/>
              <a:gd name="connsiteX55" fmla="*/ 456156 w 605381"/>
              <a:gd name="connsiteY55" fmla="*/ 191232 h 481256"/>
              <a:gd name="connsiteX56" fmla="*/ 386583 w 605381"/>
              <a:gd name="connsiteY56" fmla="*/ 169384 h 481256"/>
              <a:gd name="connsiteX57" fmla="*/ 340243 w 605381"/>
              <a:gd name="connsiteY57" fmla="*/ 111818 h 481256"/>
              <a:gd name="connsiteX58" fmla="*/ 338153 w 605381"/>
              <a:gd name="connsiteY58" fmla="*/ 106663 h 481256"/>
              <a:gd name="connsiteX59" fmla="*/ 302752 w 605381"/>
              <a:gd name="connsiteY59" fmla="*/ 79414 h 481256"/>
              <a:gd name="connsiteX60" fmla="*/ 267228 w 605381"/>
              <a:gd name="connsiteY60" fmla="*/ 106663 h 481256"/>
              <a:gd name="connsiteX61" fmla="*/ 265138 w 605381"/>
              <a:gd name="connsiteY61" fmla="*/ 111818 h 481256"/>
              <a:gd name="connsiteX62" fmla="*/ 218921 w 605381"/>
              <a:gd name="connsiteY62" fmla="*/ 169384 h 481256"/>
              <a:gd name="connsiteX63" fmla="*/ 149225 w 605381"/>
              <a:gd name="connsiteY63" fmla="*/ 191232 h 481256"/>
              <a:gd name="connsiteX64" fmla="*/ 123780 w 605381"/>
              <a:gd name="connsiteY64" fmla="*/ 188654 h 481256"/>
              <a:gd name="connsiteX65" fmla="*/ 42776 w 605381"/>
              <a:gd name="connsiteY65" fmla="*/ 89602 h 481256"/>
              <a:gd name="connsiteX66" fmla="*/ 26674 w 605381"/>
              <a:gd name="connsiteY66" fmla="*/ 89602 h 481256"/>
              <a:gd name="connsiteX67" fmla="*/ 0 w 605381"/>
              <a:gd name="connsiteY67" fmla="*/ 62967 h 481256"/>
              <a:gd name="connsiteX68" fmla="*/ 0 w 605381"/>
              <a:gd name="connsiteY68" fmla="*/ 40259 h 481256"/>
              <a:gd name="connsiteX69" fmla="*/ 26428 w 605381"/>
              <a:gd name="connsiteY69" fmla="*/ 13624 h 481256"/>
              <a:gd name="connsiteX70" fmla="*/ 161640 w 605381"/>
              <a:gd name="connsiteY70" fmla="*/ 0 h 48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5381" h="481256">
                <a:moveTo>
                  <a:pt x="107922" y="277132"/>
                </a:moveTo>
                <a:cubicBezTo>
                  <a:pt x="91328" y="277132"/>
                  <a:pt x="77930" y="290511"/>
                  <a:pt x="77930" y="307081"/>
                </a:cubicBezTo>
                <a:lnTo>
                  <a:pt x="77930" y="399631"/>
                </a:lnTo>
                <a:cubicBezTo>
                  <a:pt x="77930" y="416201"/>
                  <a:pt x="91328" y="429703"/>
                  <a:pt x="107922" y="429703"/>
                </a:cubicBezTo>
                <a:lnTo>
                  <a:pt x="494509" y="429703"/>
                </a:lnTo>
                <a:lnTo>
                  <a:pt x="494509" y="379255"/>
                </a:lnTo>
                <a:lnTo>
                  <a:pt x="327582" y="379255"/>
                </a:lnTo>
                <a:cubicBezTo>
                  <a:pt x="313323" y="379255"/>
                  <a:pt x="301769" y="367594"/>
                  <a:pt x="301769" y="353356"/>
                </a:cubicBezTo>
                <a:cubicBezTo>
                  <a:pt x="301769" y="339118"/>
                  <a:pt x="313323" y="327580"/>
                  <a:pt x="327582" y="327580"/>
                </a:cubicBezTo>
                <a:lnTo>
                  <a:pt x="494386" y="327580"/>
                </a:lnTo>
                <a:lnTo>
                  <a:pt x="494386" y="277132"/>
                </a:lnTo>
                <a:close/>
                <a:moveTo>
                  <a:pt x="107922" y="225456"/>
                </a:moveTo>
                <a:lnTo>
                  <a:pt x="553388" y="225456"/>
                </a:lnTo>
                <a:cubicBezTo>
                  <a:pt x="567646" y="225456"/>
                  <a:pt x="579201" y="236994"/>
                  <a:pt x="579201" y="251355"/>
                </a:cubicBezTo>
                <a:cubicBezTo>
                  <a:pt x="579201" y="265594"/>
                  <a:pt x="567646" y="277132"/>
                  <a:pt x="553388" y="277132"/>
                </a:cubicBezTo>
                <a:lnTo>
                  <a:pt x="546135" y="277132"/>
                </a:lnTo>
                <a:lnTo>
                  <a:pt x="546135" y="429703"/>
                </a:lnTo>
                <a:lnTo>
                  <a:pt x="553388" y="429703"/>
                </a:lnTo>
                <a:cubicBezTo>
                  <a:pt x="567646" y="429703"/>
                  <a:pt x="579201" y="441241"/>
                  <a:pt x="579201" y="455480"/>
                </a:cubicBezTo>
                <a:cubicBezTo>
                  <a:pt x="579201" y="469718"/>
                  <a:pt x="567646" y="481256"/>
                  <a:pt x="553388" y="481256"/>
                </a:cubicBezTo>
                <a:lnTo>
                  <a:pt x="107799" y="481256"/>
                </a:lnTo>
                <a:cubicBezTo>
                  <a:pt x="41914" y="481256"/>
                  <a:pt x="26180" y="428721"/>
                  <a:pt x="26180" y="399631"/>
                </a:cubicBezTo>
                <a:lnTo>
                  <a:pt x="26180" y="307081"/>
                </a:lnTo>
                <a:cubicBezTo>
                  <a:pt x="26180" y="262034"/>
                  <a:pt x="62810" y="225456"/>
                  <a:pt x="107922" y="225456"/>
                </a:cubicBezTo>
                <a:close/>
                <a:moveTo>
                  <a:pt x="443864" y="31913"/>
                </a:moveTo>
                <a:cubicBezTo>
                  <a:pt x="437841" y="31913"/>
                  <a:pt x="431818" y="32036"/>
                  <a:pt x="426041" y="32527"/>
                </a:cubicBezTo>
                <a:cubicBezTo>
                  <a:pt x="400105" y="34245"/>
                  <a:pt x="382773" y="39523"/>
                  <a:pt x="371341" y="48974"/>
                </a:cubicBezTo>
                <a:cubicBezTo>
                  <a:pt x="367162" y="52534"/>
                  <a:pt x="354255" y="63335"/>
                  <a:pt x="369620" y="99298"/>
                </a:cubicBezTo>
                <a:cubicBezTo>
                  <a:pt x="385477" y="136366"/>
                  <a:pt x="418666" y="159442"/>
                  <a:pt x="456156" y="159442"/>
                </a:cubicBezTo>
                <a:cubicBezTo>
                  <a:pt x="462425" y="159442"/>
                  <a:pt x="468817" y="158828"/>
                  <a:pt x="475209" y="157478"/>
                </a:cubicBezTo>
                <a:cubicBezTo>
                  <a:pt x="521427" y="148027"/>
                  <a:pt x="530277" y="98562"/>
                  <a:pt x="531875" y="77696"/>
                </a:cubicBezTo>
                <a:cubicBezTo>
                  <a:pt x="532735" y="67876"/>
                  <a:pt x="530154" y="60021"/>
                  <a:pt x="524377" y="53761"/>
                </a:cubicBezTo>
                <a:cubicBezTo>
                  <a:pt x="511470" y="39768"/>
                  <a:pt x="482092" y="31913"/>
                  <a:pt x="443864" y="31913"/>
                </a:cubicBezTo>
                <a:close/>
                <a:moveTo>
                  <a:pt x="161640" y="31913"/>
                </a:moveTo>
                <a:cubicBezTo>
                  <a:pt x="123289" y="31913"/>
                  <a:pt x="93911" y="39768"/>
                  <a:pt x="81127" y="53761"/>
                </a:cubicBezTo>
                <a:cubicBezTo>
                  <a:pt x="75227" y="60021"/>
                  <a:pt x="72769" y="67876"/>
                  <a:pt x="73506" y="77696"/>
                </a:cubicBezTo>
                <a:cubicBezTo>
                  <a:pt x="75104" y="98562"/>
                  <a:pt x="83954" y="148027"/>
                  <a:pt x="130172" y="157478"/>
                </a:cubicBezTo>
                <a:cubicBezTo>
                  <a:pt x="136564" y="158828"/>
                  <a:pt x="142956" y="159442"/>
                  <a:pt x="149225" y="159442"/>
                </a:cubicBezTo>
                <a:cubicBezTo>
                  <a:pt x="186838" y="159442"/>
                  <a:pt x="220027" y="136366"/>
                  <a:pt x="235883" y="99298"/>
                </a:cubicBezTo>
                <a:cubicBezTo>
                  <a:pt x="251248" y="63335"/>
                  <a:pt x="238342" y="52534"/>
                  <a:pt x="234040" y="48974"/>
                </a:cubicBezTo>
                <a:cubicBezTo>
                  <a:pt x="222731" y="39400"/>
                  <a:pt x="205276" y="34245"/>
                  <a:pt x="179463" y="32527"/>
                </a:cubicBezTo>
                <a:cubicBezTo>
                  <a:pt x="173686" y="32036"/>
                  <a:pt x="167663" y="31913"/>
                  <a:pt x="161640" y="31913"/>
                </a:cubicBezTo>
                <a:close/>
                <a:moveTo>
                  <a:pt x="161640" y="0"/>
                </a:moveTo>
                <a:cubicBezTo>
                  <a:pt x="168400" y="0"/>
                  <a:pt x="175161" y="246"/>
                  <a:pt x="181676" y="737"/>
                </a:cubicBezTo>
                <a:cubicBezTo>
                  <a:pt x="202941" y="2209"/>
                  <a:pt x="223591" y="6874"/>
                  <a:pt x="243627" y="11292"/>
                </a:cubicBezTo>
                <a:cubicBezTo>
                  <a:pt x="264770" y="16079"/>
                  <a:pt x="284683" y="20621"/>
                  <a:pt x="302752" y="20621"/>
                </a:cubicBezTo>
                <a:cubicBezTo>
                  <a:pt x="321067" y="20621"/>
                  <a:pt x="341718" y="15957"/>
                  <a:pt x="363474" y="11047"/>
                </a:cubicBezTo>
                <a:cubicBezTo>
                  <a:pt x="383387" y="6628"/>
                  <a:pt x="403792" y="2087"/>
                  <a:pt x="423828" y="737"/>
                </a:cubicBezTo>
                <a:cubicBezTo>
                  <a:pt x="430343" y="246"/>
                  <a:pt x="436981" y="0"/>
                  <a:pt x="443864" y="0"/>
                </a:cubicBezTo>
                <a:cubicBezTo>
                  <a:pt x="467711" y="0"/>
                  <a:pt x="571947" y="12765"/>
                  <a:pt x="579076" y="13624"/>
                </a:cubicBezTo>
                <a:cubicBezTo>
                  <a:pt x="593581" y="13747"/>
                  <a:pt x="605381" y="25653"/>
                  <a:pt x="605381" y="40259"/>
                </a:cubicBezTo>
                <a:lnTo>
                  <a:pt x="605381" y="62967"/>
                </a:lnTo>
                <a:cubicBezTo>
                  <a:pt x="605381" y="77573"/>
                  <a:pt x="593458" y="89602"/>
                  <a:pt x="578830" y="89602"/>
                </a:cubicBezTo>
                <a:lnTo>
                  <a:pt x="562728" y="89602"/>
                </a:lnTo>
                <a:cubicBezTo>
                  <a:pt x="555721" y="142749"/>
                  <a:pt x="525606" y="179694"/>
                  <a:pt x="481601" y="188654"/>
                </a:cubicBezTo>
                <a:cubicBezTo>
                  <a:pt x="473119" y="190373"/>
                  <a:pt x="464638" y="191232"/>
                  <a:pt x="456156" y="191232"/>
                </a:cubicBezTo>
                <a:cubicBezTo>
                  <a:pt x="431203" y="191232"/>
                  <a:pt x="407234" y="183745"/>
                  <a:pt x="386583" y="169384"/>
                </a:cubicBezTo>
                <a:cubicBezTo>
                  <a:pt x="366302" y="155269"/>
                  <a:pt x="350322" y="135384"/>
                  <a:pt x="340243" y="111818"/>
                </a:cubicBezTo>
                <a:cubicBezTo>
                  <a:pt x="339505" y="110100"/>
                  <a:pt x="338768" y="108381"/>
                  <a:pt x="338153" y="106663"/>
                </a:cubicBezTo>
                <a:cubicBezTo>
                  <a:pt x="337784" y="105558"/>
                  <a:pt x="327582" y="79414"/>
                  <a:pt x="302752" y="79414"/>
                </a:cubicBezTo>
                <a:cubicBezTo>
                  <a:pt x="277922" y="79414"/>
                  <a:pt x="267720" y="105558"/>
                  <a:pt x="267228" y="106663"/>
                </a:cubicBezTo>
                <a:cubicBezTo>
                  <a:pt x="266613" y="108381"/>
                  <a:pt x="265999" y="110100"/>
                  <a:pt x="265138" y="111818"/>
                </a:cubicBezTo>
                <a:cubicBezTo>
                  <a:pt x="255059" y="135384"/>
                  <a:pt x="239079" y="155269"/>
                  <a:pt x="218921" y="169384"/>
                </a:cubicBezTo>
                <a:cubicBezTo>
                  <a:pt x="198270" y="183745"/>
                  <a:pt x="174178" y="191232"/>
                  <a:pt x="149225" y="191232"/>
                </a:cubicBezTo>
                <a:cubicBezTo>
                  <a:pt x="140866" y="191232"/>
                  <a:pt x="132262" y="190373"/>
                  <a:pt x="123780" y="188654"/>
                </a:cubicBezTo>
                <a:cubicBezTo>
                  <a:pt x="79898" y="179694"/>
                  <a:pt x="49783" y="142749"/>
                  <a:pt x="42776" y="89602"/>
                </a:cubicBezTo>
                <a:lnTo>
                  <a:pt x="26674" y="89602"/>
                </a:lnTo>
                <a:cubicBezTo>
                  <a:pt x="11923" y="89602"/>
                  <a:pt x="0" y="77573"/>
                  <a:pt x="0" y="62967"/>
                </a:cubicBezTo>
                <a:lnTo>
                  <a:pt x="0" y="40259"/>
                </a:lnTo>
                <a:cubicBezTo>
                  <a:pt x="0" y="25653"/>
                  <a:pt x="11800" y="13747"/>
                  <a:pt x="26428" y="13624"/>
                </a:cubicBezTo>
                <a:cubicBezTo>
                  <a:pt x="33557" y="12765"/>
                  <a:pt x="137670" y="0"/>
                  <a:pt x="161640" y="0"/>
                </a:cubicBezTo>
                <a:close/>
              </a:path>
            </a:pathLst>
          </a:custGeom>
          <a:solidFill>
            <a:schemeClr val="tx1">
              <a:lumMod val="65000"/>
              <a:lumOff val="35000"/>
            </a:schemeClr>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1350" dirty="0">
              <a:solidFill>
                <a:srgbClr val="000000"/>
              </a:solidFill>
              <a:latin typeface="Microsoft YaHei" panose="020B0503020204020204" charset="-122"/>
              <a:ea typeface="Microsoft YaHei" panose="020B0503020204020204" charset="-122"/>
            </a:endParaRPr>
          </a:p>
        </p:txBody>
      </p:sp>
      <p:sp>
        <p:nvSpPr>
          <p:cNvPr id="30" name="î$ḷiďe">
            <a:extLst>
              <a:ext uri="{FF2B5EF4-FFF2-40B4-BE49-F238E27FC236}">
                <a16:creationId xmlns:a16="http://schemas.microsoft.com/office/drawing/2014/main" id="{062A4A1A-AC07-262A-7CB8-2685B65AE049}"/>
              </a:ext>
            </a:extLst>
          </p:cNvPr>
          <p:cNvSpPr/>
          <p:nvPr/>
        </p:nvSpPr>
        <p:spPr bwMode="auto">
          <a:xfrm>
            <a:off x="3353686" y="2546405"/>
            <a:ext cx="293960" cy="319524"/>
          </a:xfrm>
          <a:custGeom>
            <a:avLst/>
            <a:gdLst>
              <a:gd name="T0" fmla="*/ 307 w 727"/>
              <a:gd name="T1" fmla="*/ 748 h 853"/>
              <a:gd name="T2" fmla="*/ 84 w 727"/>
              <a:gd name="T3" fmla="*/ 748 h 853"/>
              <a:gd name="T4" fmla="*/ 0 w 727"/>
              <a:gd name="T5" fmla="*/ 0 h 853"/>
              <a:gd name="T6" fmla="*/ 496 w 727"/>
              <a:gd name="T7" fmla="*/ 20 h 853"/>
              <a:gd name="T8" fmla="*/ 580 w 727"/>
              <a:gd name="T9" fmla="*/ 78 h 853"/>
              <a:gd name="T10" fmla="*/ 580 w 727"/>
              <a:gd name="T11" fmla="*/ 472 h 853"/>
              <a:gd name="T12" fmla="*/ 578 w 727"/>
              <a:gd name="T13" fmla="*/ 470 h 853"/>
              <a:gd name="T14" fmla="*/ 563 w 727"/>
              <a:gd name="T15" fmla="*/ 459 h 853"/>
              <a:gd name="T16" fmla="*/ 557 w 727"/>
              <a:gd name="T17" fmla="*/ 91 h 853"/>
              <a:gd name="T18" fmla="*/ 496 w 727"/>
              <a:gd name="T19" fmla="*/ 37 h 853"/>
              <a:gd name="T20" fmla="*/ 496 w 727"/>
              <a:gd name="T21" fmla="*/ 430 h 853"/>
              <a:gd name="T22" fmla="*/ 490 w 727"/>
              <a:gd name="T23" fmla="*/ 429 h 853"/>
              <a:gd name="T24" fmla="*/ 264 w 727"/>
              <a:gd name="T25" fmla="*/ 664 h 853"/>
              <a:gd name="T26" fmla="*/ 266 w 727"/>
              <a:gd name="T27" fmla="*/ 670 h 853"/>
              <a:gd name="T28" fmla="*/ 41 w 727"/>
              <a:gd name="T29" fmla="*/ 670 h 853"/>
              <a:gd name="T30" fmla="*/ 93 w 727"/>
              <a:gd name="T31" fmla="*/ 721 h 853"/>
              <a:gd name="T32" fmla="*/ 289 w 727"/>
              <a:gd name="T33" fmla="*/ 724 h 853"/>
              <a:gd name="T34" fmla="*/ 298 w 727"/>
              <a:gd name="T35" fmla="*/ 736 h 853"/>
              <a:gd name="T36" fmla="*/ 697 w 727"/>
              <a:gd name="T37" fmla="*/ 853 h 853"/>
              <a:gd name="T38" fmla="*/ 585 w 727"/>
              <a:gd name="T39" fmla="*/ 760 h 853"/>
              <a:gd name="T40" fmla="*/ 580 w 727"/>
              <a:gd name="T41" fmla="*/ 745 h 853"/>
              <a:gd name="T42" fmla="*/ 580 w 727"/>
              <a:gd name="T43" fmla="*/ 748 h 853"/>
              <a:gd name="T44" fmla="*/ 571 w 727"/>
              <a:gd name="T45" fmla="*/ 738 h 853"/>
              <a:gd name="T46" fmla="*/ 453 w 727"/>
              <a:gd name="T47" fmla="*/ 787 h 853"/>
              <a:gd name="T48" fmla="*/ 347 w 727"/>
              <a:gd name="T49" fmla="*/ 748 h 853"/>
              <a:gd name="T50" fmla="*/ 329 w 727"/>
              <a:gd name="T51" fmla="*/ 730 h 853"/>
              <a:gd name="T52" fmla="*/ 317 w 727"/>
              <a:gd name="T53" fmla="*/ 715 h 853"/>
              <a:gd name="T54" fmla="*/ 294 w 727"/>
              <a:gd name="T55" fmla="*/ 667 h 853"/>
              <a:gd name="T56" fmla="*/ 325 w 727"/>
              <a:gd name="T57" fmla="*/ 513 h 853"/>
              <a:gd name="T58" fmla="*/ 490 w 727"/>
              <a:gd name="T59" fmla="*/ 458 h 853"/>
              <a:gd name="T60" fmla="*/ 496 w 727"/>
              <a:gd name="T61" fmla="*/ 459 h 853"/>
              <a:gd name="T62" fmla="*/ 557 w 727"/>
              <a:gd name="T63" fmla="*/ 489 h 853"/>
              <a:gd name="T64" fmla="*/ 563 w 727"/>
              <a:gd name="T65" fmla="*/ 495 h 853"/>
              <a:gd name="T66" fmla="*/ 580 w 727"/>
              <a:gd name="T67" fmla="*/ 511 h 853"/>
              <a:gd name="T68" fmla="*/ 620 w 727"/>
              <a:gd name="T69" fmla="*/ 605 h 853"/>
              <a:gd name="T70" fmla="*/ 610 w 727"/>
              <a:gd name="T71" fmla="*/ 730 h 853"/>
              <a:gd name="T72" fmla="*/ 617 w 727"/>
              <a:gd name="T73" fmla="*/ 726 h 853"/>
              <a:gd name="T74" fmla="*/ 496 w 727"/>
              <a:gd name="T75" fmla="*/ 748 h 853"/>
              <a:gd name="T76" fmla="*/ 532 w 727"/>
              <a:gd name="T77" fmla="*/ 730 h 853"/>
              <a:gd name="T78" fmla="*/ 557 w 727"/>
              <a:gd name="T79" fmla="*/ 708 h 853"/>
              <a:gd name="T80" fmla="*/ 563 w 727"/>
              <a:gd name="T81" fmla="*/ 699 h 853"/>
              <a:gd name="T82" fmla="*/ 580 w 727"/>
              <a:gd name="T83" fmla="*/ 668 h 853"/>
              <a:gd name="T84" fmla="*/ 589 w 727"/>
              <a:gd name="T85" fmla="*/ 608 h 853"/>
              <a:gd name="T86" fmla="*/ 580 w 727"/>
              <a:gd name="T87" fmla="*/ 572 h 853"/>
              <a:gd name="T88" fmla="*/ 563 w 727"/>
              <a:gd name="T89" fmla="*/ 541 h 853"/>
              <a:gd name="T90" fmla="*/ 540 w 727"/>
              <a:gd name="T91" fmla="*/ 516 h 853"/>
              <a:gd name="T92" fmla="*/ 496 w 727"/>
              <a:gd name="T93" fmla="*/ 491 h 853"/>
              <a:gd name="T94" fmla="*/ 490 w 727"/>
              <a:gd name="T95" fmla="*/ 490 h 853"/>
              <a:gd name="T96" fmla="*/ 349 w 727"/>
              <a:gd name="T97" fmla="*/ 533 h 853"/>
              <a:gd name="T98" fmla="*/ 327 w 727"/>
              <a:gd name="T99" fmla="*/ 667 h 853"/>
              <a:gd name="T100" fmla="*/ 356 w 727"/>
              <a:gd name="T101" fmla="*/ 714 h 853"/>
              <a:gd name="T102" fmla="*/ 367 w 727"/>
              <a:gd name="T103" fmla="*/ 724 h 853"/>
              <a:gd name="T104" fmla="*/ 384 w 727"/>
              <a:gd name="T105" fmla="*/ 736 h 853"/>
              <a:gd name="T106" fmla="*/ 453 w 727"/>
              <a:gd name="T107" fmla="*/ 75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7" h="853">
                <a:moveTo>
                  <a:pt x="298" y="736"/>
                </a:moveTo>
                <a:cubicBezTo>
                  <a:pt x="301" y="740"/>
                  <a:pt x="304" y="744"/>
                  <a:pt x="307" y="748"/>
                </a:cubicBezTo>
                <a:lnTo>
                  <a:pt x="84" y="748"/>
                </a:lnTo>
                <a:lnTo>
                  <a:pt x="84" y="748"/>
                </a:lnTo>
                <a:lnTo>
                  <a:pt x="0" y="670"/>
                </a:lnTo>
                <a:lnTo>
                  <a:pt x="0" y="0"/>
                </a:lnTo>
                <a:lnTo>
                  <a:pt x="496" y="0"/>
                </a:lnTo>
                <a:lnTo>
                  <a:pt x="496" y="20"/>
                </a:lnTo>
                <a:lnTo>
                  <a:pt x="561" y="78"/>
                </a:lnTo>
                <a:lnTo>
                  <a:pt x="580" y="78"/>
                </a:lnTo>
                <a:lnTo>
                  <a:pt x="580" y="78"/>
                </a:lnTo>
                <a:lnTo>
                  <a:pt x="580" y="472"/>
                </a:lnTo>
                <a:lnTo>
                  <a:pt x="580" y="472"/>
                </a:lnTo>
                <a:cubicBezTo>
                  <a:pt x="579" y="471"/>
                  <a:pt x="579" y="471"/>
                  <a:pt x="578" y="470"/>
                </a:cubicBezTo>
                <a:cubicBezTo>
                  <a:pt x="575" y="468"/>
                  <a:pt x="572" y="466"/>
                  <a:pt x="569" y="464"/>
                </a:cubicBezTo>
                <a:cubicBezTo>
                  <a:pt x="567" y="462"/>
                  <a:pt x="565" y="460"/>
                  <a:pt x="563" y="459"/>
                </a:cubicBezTo>
                <a:cubicBezTo>
                  <a:pt x="561" y="458"/>
                  <a:pt x="559" y="456"/>
                  <a:pt x="557" y="455"/>
                </a:cubicBezTo>
                <a:lnTo>
                  <a:pt x="557" y="91"/>
                </a:lnTo>
                <a:lnTo>
                  <a:pt x="543" y="78"/>
                </a:lnTo>
                <a:lnTo>
                  <a:pt x="496" y="37"/>
                </a:lnTo>
                <a:lnTo>
                  <a:pt x="496" y="78"/>
                </a:lnTo>
                <a:lnTo>
                  <a:pt x="496" y="430"/>
                </a:lnTo>
                <a:cubicBezTo>
                  <a:pt x="495" y="430"/>
                  <a:pt x="494" y="429"/>
                  <a:pt x="493" y="429"/>
                </a:cubicBezTo>
                <a:cubicBezTo>
                  <a:pt x="492" y="429"/>
                  <a:pt x="491" y="429"/>
                  <a:pt x="490" y="429"/>
                </a:cubicBezTo>
                <a:cubicBezTo>
                  <a:pt x="423" y="416"/>
                  <a:pt x="351" y="439"/>
                  <a:pt x="304" y="495"/>
                </a:cubicBezTo>
                <a:cubicBezTo>
                  <a:pt x="264" y="544"/>
                  <a:pt x="251" y="606"/>
                  <a:pt x="264" y="664"/>
                </a:cubicBezTo>
                <a:cubicBezTo>
                  <a:pt x="264" y="665"/>
                  <a:pt x="265" y="666"/>
                  <a:pt x="265" y="667"/>
                </a:cubicBezTo>
                <a:cubicBezTo>
                  <a:pt x="265" y="668"/>
                  <a:pt x="265" y="669"/>
                  <a:pt x="266" y="670"/>
                </a:cubicBezTo>
                <a:lnTo>
                  <a:pt x="84" y="670"/>
                </a:lnTo>
                <a:lnTo>
                  <a:pt x="41" y="670"/>
                </a:lnTo>
                <a:lnTo>
                  <a:pt x="84" y="712"/>
                </a:lnTo>
                <a:lnTo>
                  <a:pt x="93" y="721"/>
                </a:lnTo>
                <a:lnTo>
                  <a:pt x="96" y="724"/>
                </a:lnTo>
                <a:lnTo>
                  <a:pt x="289" y="724"/>
                </a:lnTo>
                <a:cubicBezTo>
                  <a:pt x="290" y="726"/>
                  <a:pt x="292" y="728"/>
                  <a:pt x="293" y="730"/>
                </a:cubicBezTo>
                <a:cubicBezTo>
                  <a:pt x="295" y="732"/>
                  <a:pt x="296" y="734"/>
                  <a:pt x="298" y="736"/>
                </a:cubicBezTo>
                <a:close/>
                <a:moveTo>
                  <a:pt x="727" y="817"/>
                </a:moveTo>
                <a:lnTo>
                  <a:pt x="697" y="853"/>
                </a:lnTo>
                <a:lnTo>
                  <a:pt x="587" y="762"/>
                </a:lnTo>
                <a:lnTo>
                  <a:pt x="585" y="760"/>
                </a:lnTo>
                <a:lnTo>
                  <a:pt x="590" y="754"/>
                </a:lnTo>
                <a:lnTo>
                  <a:pt x="580" y="745"/>
                </a:lnTo>
                <a:lnTo>
                  <a:pt x="580" y="748"/>
                </a:lnTo>
                <a:lnTo>
                  <a:pt x="580" y="748"/>
                </a:lnTo>
                <a:lnTo>
                  <a:pt x="580" y="745"/>
                </a:lnTo>
                <a:lnTo>
                  <a:pt x="571" y="738"/>
                </a:lnTo>
                <a:cubicBezTo>
                  <a:pt x="568" y="742"/>
                  <a:pt x="564" y="745"/>
                  <a:pt x="560" y="748"/>
                </a:cubicBezTo>
                <a:cubicBezTo>
                  <a:pt x="531" y="773"/>
                  <a:pt x="493" y="787"/>
                  <a:pt x="453" y="787"/>
                </a:cubicBezTo>
                <a:cubicBezTo>
                  <a:pt x="415" y="787"/>
                  <a:pt x="377" y="773"/>
                  <a:pt x="347" y="748"/>
                </a:cubicBezTo>
                <a:cubicBezTo>
                  <a:pt x="347" y="748"/>
                  <a:pt x="347" y="748"/>
                  <a:pt x="347" y="748"/>
                </a:cubicBezTo>
                <a:cubicBezTo>
                  <a:pt x="342" y="744"/>
                  <a:pt x="339" y="740"/>
                  <a:pt x="335" y="736"/>
                </a:cubicBezTo>
                <a:cubicBezTo>
                  <a:pt x="333" y="734"/>
                  <a:pt x="331" y="732"/>
                  <a:pt x="329" y="730"/>
                </a:cubicBezTo>
                <a:cubicBezTo>
                  <a:pt x="327" y="728"/>
                  <a:pt x="325" y="726"/>
                  <a:pt x="323" y="724"/>
                </a:cubicBezTo>
                <a:cubicBezTo>
                  <a:pt x="321" y="721"/>
                  <a:pt x="319" y="718"/>
                  <a:pt x="317" y="715"/>
                </a:cubicBezTo>
                <a:cubicBezTo>
                  <a:pt x="308" y="701"/>
                  <a:pt x="300" y="686"/>
                  <a:pt x="295" y="670"/>
                </a:cubicBezTo>
                <a:cubicBezTo>
                  <a:pt x="294" y="669"/>
                  <a:pt x="294" y="668"/>
                  <a:pt x="294" y="667"/>
                </a:cubicBezTo>
                <a:cubicBezTo>
                  <a:pt x="293" y="666"/>
                  <a:pt x="293" y="665"/>
                  <a:pt x="293" y="664"/>
                </a:cubicBezTo>
                <a:cubicBezTo>
                  <a:pt x="279" y="613"/>
                  <a:pt x="289" y="557"/>
                  <a:pt x="325" y="513"/>
                </a:cubicBezTo>
                <a:cubicBezTo>
                  <a:pt x="357" y="475"/>
                  <a:pt x="404" y="453"/>
                  <a:pt x="454" y="453"/>
                </a:cubicBezTo>
                <a:cubicBezTo>
                  <a:pt x="466" y="453"/>
                  <a:pt x="478" y="455"/>
                  <a:pt x="490" y="458"/>
                </a:cubicBezTo>
                <a:cubicBezTo>
                  <a:pt x="491" y="458"/>
                  <a:pt x="492" y="458"/>
                  <a:pt x="493" y="458"/>
                </a:cubicBezTo>
                <a:cubicBezTo>
                  <a:pt x="494" y="459"/>
                  <a:pt x="495" y="459"/>
                  <a:pt x="496" y="459"/>
                </a:cubicBezTo>
                <a:cubicBezTo>
                  <a:pt x="508" y="462"/>
                  <a:pt x="518" y="466"/>
                  <a:pt x="529" y="472"/>
                </a:cubicBezTo>
                <a:cubicBezTo>
                  <a:pt x="539" y="477"/>
                  <a:pt x="548" y="482"/>
                  <a:pt x="557" y="489"/>
                </a:cubicBezTo>
                <a:cubicBezTo>
                  <a:pt x="558" y="490"/>
                  <a:pt x="559" y="491"/>
                  <a:pt x="560" y="492"/>
                </a:cubicBezTo>
                <a:cubicBezTo>
                  <a:pt x="561" y="493"/>
                  <a:pt x="562" y="494"/>
                  <a:pt x="563" y="495"/>
                </a:cubicBezTo>
                <a:cubicBezTo>
                  <a:pt x="565" y="497"/>
                  <a:pt x="567" y="499"/>
                  <a:pt x="569" y="501"/>
                </a:cubicBezTo>
                <a:cubicBezTo>
                  <a:pt x="573" y="504"/>
                  <a:pt x="577" y="508"/>
                  <a:pt x="580" y="511"/>
                </a:cubicBezTo>
                <a:lnTo>
                  <a:pt x="580" y="511"/>
                </a:lnTo>
                <a:cubicBezTo>
                  <a:pt x="602" y="538"/>
                  <a:pt x="617" y="570"/>
                  <a:pt x="620" y="605"/>
                </a:cubicBezTo>
                <a:cubicBezTo>
                  <a:pt x="623" y="644"/>
                  <a:pt x="612" y="682"/>
                  <a:pt x="590" y="714"/>
                </a:cubicBezTo>
                <a:lnTo>
                  <a:pt x="610" y="730"/>
                </a:lnTo>
                <a:lnTo>
                  <a:pt x="615" y="724"/>
                </a:lnTo>
                <a:lnTo>
                  <a:pt x="617" y="726"/>
                </a:lnTo>
                <a:lnTo>
                  <a:pt x="727" y="817"/>
                </a:lnTo>
                <a:close/>
                <a:moveTo>
                  <a:pt x="496" y="748"/>
                </a:moveTo>
                <a:cubicBezTo>
                  <a:pt x="505" y="745"/>
                  <a:pt x="514" y="741"/>
                  <a:pt x="522" y="736"/>
                </a:cubicBezTo>
                <a:cubicBezTo>
                  <a:pt x="525" y="734"/>
                  <a:pt x="529" y="732"/>
                  <a:pt x="532" y="730"/>
                </a:cubicBezTo>
                <a:cubicBezTo>
                  <a:pt x="535" y="728"/>
                  <a:pt x="537" y="726"/>
                  <a:pt x="540" y="724"/>
                </a:cubicBezTo>
                <a:cubicBezTo>
                  <a:pt x="546" y="719"/>
                  <a:pt x="552" y="714"/>
                  <a:pt x="557" y="708"/>
                </a:cubicBezTo>
                <a:cubicBezTo>
                  <a:pt x="557" y="707"/>
                  <a:pt x="558" y="707"/>
                  <a:pt x="558" y="707"/>
                </a:cubicBezTo>
                <a:cubicBezTo>
                  <a:pt x="560" y="704"/>
                  <a:pt x="561" y="702"/>
                  <a:pt x="563" y="699"/>
                </a:cubicBezTo>
                <a:cubicBezTo>
                  <a:pt x="565" y="696"/>
                  <a:pt x="568" y="693"/>
                  <a:pt x="569" y="690"/>
                </a:cubicBezTo>
                <a:cubicBezTo>
                  <a:pt x="574" y="683"/>
                  <a:pt x="577" y="676"/>
                  <a:pt x="580" y="668"/>
                </a:cubicBezTo>
                <a:lnTo>
                  <a:pt x="580" y="668"/>
                </a:lnTo>
                <a:cubicBezTo>
                  <a:pt x="587" y="649"/>
                  <a:pt x="591" y="629"/>
                  <a:pt x="589" y="608"/>
                </a:cubicBezTo>
                <a:cubicBezTo>
                  <a:pt x="588" y="595"/>
                  <a:pt x="584" y="583"/>
                  <a:pt x="580" y="572"/>
                </a:cubicBezTo>
                <a:lnTo>
                  <a:pt x="580" y="572"/>
                </a:lnTo>
                <a:cubicBezTo>
                  <a:pt x="577" y="564"/>
                  <a:pt x="574" y="557"/>
                  <a:pt x="569" y="550"/>
                </a:cubicBezTo>
                <a:cubicBezTo>
                  <a:pt x="568" y="547"/>
                  <a:pt x="565" y="544"/>
                  <a:pt x="563" y="541"/>
                </a:cubicBezTo>
                <a:cubicBezTo>
                  <a:pt x="561" y="538"/>
                  <a:pt x="559" y="535"/>
                  <a:pt x="557" y="532"/>
                </a:cubicBezTo>
                <a:cubicBezTo>
                  <a:pt x="552" y="527"/>
                  <a:pt x="547" y="521"/>
                  <a:pt x="540" y="516"/>
                </a:cubicBezTo>
                <a:cubicBezTo>
                  <a:pt x="537" y="513"/>
                  <a:pt x="533" y="510"/>
                  <a:pt x="529" y="507"/>
                </a:cubicBezTo>
                <a:cubicBezTo>
                  <a:pt x="519" y="501"/>
                  <a:pt x="508" y="495"/>
                  <a:pt x="496" y="491"/>
                </a:cubicBezTo>
                <a:cubicBezTo>
                  <a:pt x="495" y="491"/>
                  <a:pt x="494" y="491"/>
                  <a:pt x="493" y="490"/>
                </a:cubicBezTo>
                <a:cubicBezTo>
                  <a:pt x="492" y="490"/>
                  <a:pt x="491" y="490"/>
                  <a:pt x="490" y="490"/>
                </a:cubicBezTo>
                <a:cubicBezTo>
                  <a:pt x="478" y="486"/>
                  <a:pt x="466" y="484"/>
                  <a:pt x="454" y="484"/>
                </a:cubicBezTo>
                <a:cubicBezTo>
                  <a:pt x="413" y="484"/>
                  <a:pt x="375" y="502"/>
                  <a:pt x="349" y="533"/>
                </a:cubicBezTo>
                <a:cubicBezTo>
                  <a:pt x="318" y="571"/>
                  <a:pt x="311" y="620"/>
                  <a:pt x="326" y="664"/>
                </a:cubicBezTo>
                <a:cubicBezTo>
                  <a:pt x="326" y="665"/>
                  <a:pt x="327" y="666"/>
                  <a:pt x="327" y="667"/>
                </a:cubicBezTo>
                <a:cubicBezTo>
                  <a:pt x="327" y="668"/>
                  <a:pt x="328" y="669"/>
                  <a:pt x="328" y="670"/>
                </a:cubicBezTo>
                <a:cubicBezTo>
                  <a:pt x="335" y="686"/>
                  <a:pt x="344" y="701"/>
                  <a:pt x="356" y="714"/>
                </a:cubicBezTo>
                <a:cubicBezTo>
                  <a:pt x="360" y="717"/>
                  <a:pt x="363" y="721"/>
                  <a:pt x="366" y="724"/>
                </a:cubicBezTo>
                <a:cubicBezTo>
                  <a:pt x="367" y="724"/>
                  <a:pt x="367" y="724"/>
                  <a:pt x="367" y="724"/>
                </a:cubicBezTo>
                <a:cubicBezTo>
                  <a:pt x="369" y="726"/>
                  <a:pt x="372" y="728"/>
                  <a:pt x="375" y="730"/>
                </a:cubicBezTo>
                <a:cubicBezTo>
                  <a:pt x="378" y="732"/>
                  <a:pt x="381" y="734"/>
                  <a:pt x="384" y="736"/>
                </a:cubicBezTo>
                <a:cubicBezTo>
                  <a:pt x="392" y="741"/>
                  <a:pt x="400" y="745"/>
                  <a:pt x="409" y="748"/>
                </a:cubicBezTo>
                <a:cubicBezTo>
                  <a:pt x="423" y="753"/>
                  <a:pt x="438" y="755"/>
                  <a:pt x="453" y="755"/>
                </a:cubicBezTo>
                <a:cubicBezTo>
                  <a:pt x="468" y="756"/>
                  <a:pt x="483" y="752"/>
                  <a:pt x="496" y="748"/>
                </a:cubicBezTo>
                <a:close/>
              </a:path>
            </a:pathLst>
          </a:custGeom>
          <a:solidFill>
            <a:schemeClr val="tx1">
              <a:lumMod val="65000"/>
              <a:lumOff val="35000"/>
            </a:schemeClr>
          </a:solidFill>
          <a:ln>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endParaRPr sz="1350" dirty="0">
              <a:solidFill>
                <a:srgbClr val="000000"/>
              </a:solidFill>
              <a:latin typeface="Microsoft YaHei" panose="020B0503020204020204" charset="-122"/>
              <a:ea typeface="Microsoft YaHei" panose="020B0503020204020204" charset="-122"/>
            </a:endParaRPr>
          </a:p>
        </p:txBody>
      </p:sp>
      <p:sp>
        <p:nvSpPr>
          <p:cNvPr id="31" name="ïṣ1íde">
            <a:extLst>
              <a:ext uri="{FF2B5EF4-FFF2-40B4-BE49-F238E27FC236}">
                <a16:creationId xmlns:a16="http://schemas.microsoft.com/office/drawing/2014/main" id="{EAC9A247-4141-3BA2-EDA8-A03D9193E3E5}"/>
              </a:ext>
            </a:extLst>
          </p:cNvPr>
          <p:cNvSpPr txBox="1"/>
          <p:nvPr/>
        </p:nvSpPr>
        <p:spPr>
          <a:xfrm>
            <a:off x="3625887" y="2503781"/>
            <a:ext cx="1558738" cy="849145"/>
          </a:xfrm>
          <a:prstGeom prst="rect">
            <a:avLst/>
          </a:prstGeom>
          <a:noFill/>
          <a:effectLst/>
        </p:spPr>
        <p:txBody>
          <a:bodyPr wrap="none">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514350"/>
            <a:r>
              <a:rPr lang="en-US" altLang="zh-CN" b="1" dirty="0">
                <a:solidFill>
                  <a:srgbClr val="000000"/>
                </a:solidFill>
                <a:latin typeface="Microsoft YaHei" panose="020B0503020204020204" charset="-122"/>
                <a:ea typeface="Microsoft YaHei" panose="020B0503020204020204" charset="-122"/>
              </a:rPr>
              <a:t>Service</a:t>
            </a:r>
          </a:p>
          <a:p>
            <a:pPr algn="ctr" defTabSz="514350"/>
            <a:r>
              <a:rPr lang="en-US" b="1" dirty="0">
                <a:solidFill>
                  <a:srgbClr val="000000"/>
                </a:solidFill>
                <a:latin typeface="Microsoft YaHei" panose="020B0503020204020204" charset="-122"/>
                <a:ea typeface="Microsoft YaHei" panose="020B0503020204020204" charset="-122"/>
              </a:rPr>
              <a:t>Chain</a:t>
            </a:r>
          </a:p>
        </p:txBody>
      </p:sp>
      <p:sp>
        <p:nvSpPr>
          <p:cNvPr id="32" name="ïṡ1íḓê">
            <a:extLst>
              <a:ext uri="{FF2B5EF4-FFF2-40B4-BE49-F238E27FC236}">
                <a16:creationId xmlns:a16="http://schemas.microsoft.com/office/drawing/2014/main" id="{2C1F6F62-B7B6-E97C-85C6-E525AA1210AE}"/>
              </a:ext>
            </a:extLst>
          </p:cNvPr>
          <p:cNvSpPr txBox="1"/>
          <p:nvPr/>
        </p:nvSpPr>
        <p:spPr>
          <a:xfrm>
            <a:off x="1441713" y="1717860"/>
            <a:ext cx="1646470" cy="358177"/>
          </a:xfrm>
          <a:prstGeom prst="rect">
            <a:avLst/>
          </a:prstGeom>
          <a:noFill/>
        </p:spPr>
        <p:txBody>
          <a:bodyPr wrap="square" lIns="67491" tIns="35096" rIns="67491" bIns="35096">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a:lnSpc>
                <a:spcPct val="120000"/>
              </a:lnSpc>
            </a:pPr>
            <a:r>
              <a:rPr lang="en-US" sz="825" dirty="0">
                <a:solidFill>
                  <a:srgbClr val="000000"/>
                </a:solidFill>
                <a:latin typeface="Microsoft YaHei" panose="020B0503020204020204" charset="-122"/>
                <a:ea typeface="Microsoft YaHei" panose="020B0503020204020204" charset="-122"/>
              </a:rPr>
              <a:t>Final submission</a:t>
            </a:r>
          </a:p>
        </p:txBody>
      </p:sp>
      <p:sp>
        <p:nvSpPr>
          <p:cNvPr id="33" name="íšľïḋê">
            <a:extLst>
              <a:ext uri="{FF2B5EF4-FFF2-40B4-BE49-F238E27FC236}">
                <a16:creationId xmlns:a16="http://schemas.microsoft.com/office/drawing/2014/main" id="{58031C4F-1A81-1F9A-0CC7-7822361AF139}"/>
              </a:ext>
            </a:extLst>
          </p:cNvPr>
          <p:cNvSpPr/>
          <p:nvPr/>
        </p:nvSpPr>
        <p:spPr>
          <a:xfrm>
            <a:off x="1441713" y="1431709"/>
            <a:ext cx="2191868" cy="286151"/>
          </a:xfrm>
          <a:prstGeom prst="rect">
            <a:avLst/>
          </a:prstGeom>
        </p:spPr>
        <p:txBody>
          <a:bodyPr wrap="none" lIns="67491" tIns="35096" rIns="67491" bIns="35096">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a:spcBef>
                <a:spcPct val="0"/>
              </a:spcBef>
              <a:defRPr/>
            </a:pPr>
            <a:r>
              <a:rPr lang="en-US" altLang="zh-CN" sz="1200" b="1" dirty="0">
                <a:solidFill>
                  <a:srgbClr val="000000"/>
                </a:solidFill>
                <a:latin typeface="Microsoft YaHei" panose="020B0503020204020204" charset="-122"/>
                <a:ea typeface="Microsoft YaHei" panose="020B0503020204020204" charset="-122"/>
              </a:rPr>
              <a:t>Confirmation for Journal Submission</a:t>
            </a:r>
          </a:p>
        </p:txBody>
      </p:sp>
      <p:sp>
        <p:nvSpPr>
          <p:cNvPr id="34" name="îṧḷíḍè">
            <a:extLst>
              <a:ext uri="{FF2B5EF4-FFF2-40B4-BE49-F238E27FC236}">
                <a16:creationId xmlns:a16="http://schemas.microsoft.com/office/drawing/2014/main" id="{AD039D8E-7237-2477-0AB5-6A6E32C8E098}"/>
              </a:ext>
            </a:extLst>
          </p:cNvPr>
          <p:cNvSpPr txBox="1"/>
          <p:nvPr/>
        </p:nvSpPr>
        <p:spPr>
          <a:xfrm>
            <a:off x="1320165" y="3724050"/>
            <a:ext cx="1646470" cy="358177"/>
          </a:xfrm>
          <a:prstGeom prst="rect">
            <a:avLst/>
          </a:prstGeom>
          <a:noFill/>
        </p:spPr>
        <p:txBody>
          <a:bodyPr wrap="square" lIns="67491" tIns="35096" rIns="67491" bIns="35096">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a:lnSpc>
                <a:spcPct val="120000"/>
              </a:lnSpc>
            </a:pPr>
            <a:r>
              <a:rPr lang="en-US" sz="825" dirty="0">
                <a:solidFill>
                  <a:srgbClr val="000000"/>
                </a:solidFill>
                <a:latin typeface="Microsoft YaHei" panose="020B0503020204020204" charset="-122"/>
                <a:ea typeface="Microsoft YaHei" panose="020B0503020204020204" charset="-122"/>
              </a:rPr>
              <a:t>Editing online</a:t>
            </a:r>
          </a:p>
        </p:txBody>
      </p:sp>
      <p:sp>
        <p:nvSpPr>
          <p:cNvPr id="35" name="iṥ1îḋé">
            <a:extLst>
              <a:ext uri="{FF2B5EF4-FFF2-40B4-BE49-F238E27FC236}">
                <a16:creationId xmlns:a16="http://schemas.microsoft.com/office/drawing/2014/main" id="{B0F3E1FC-EB91-C2C5-EE4B-BC0EC53EC00D}"/>
              </a:ext>
            </a:extLst>
          </p:cNvPr>
          <p:cNvSpPr/>
          <p:nvPr/>
        </p:nvSpPr>
        <p:spPr>
          <a:xfrm>
            <a:off x="1320165" y="3437899"/>
            <a:ext cx="1646470" cy="286151"/>
          </a:xfrm>
          <a:prstGeom prst="rect">
            <a:avLst/>
          </a:prstGeom>
        </p:spPr>
        <p:txBody>
          <a:bodyPr wrap="none" lIns="67491" tIns="35096" rIns="67491" bIns="35096">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a:spcBef>
                <a:spcPct val="0"/>
              </a:spcBef>
              <a:defRPr/>
            </a:pPr>
            <a:r>
              <a:rPr lang="en-US" altLang="zh-CN" sz="1200" b="1" dirty="0">
                <a:solidFill>
                  <a:srgbClr val="000000"/>
                </a:solidFill>
                <a:latin typeface="Microsoft YaHei" panose="020B0503020204020204" charset="-122"/>
                <a:ea typeface="Microsoft YaHei" panose="020B0503020204020204" charset="-122"/>
              </a:rPr>
              <a:t>Manuscript Revision Assistance</a:t>
            </a:r>
          </a:p>
        </p:txBody>
      </p:sp>
      <p:sp>
        <p:nvSpPr>
          <p:cNvPr id="36" name="ïṣ1ídè">
            <a:extLst>
              <a:ext uri="{FF2B5EF4-FFF2-40B4-BE49-F238E27FC236}">
                <a16:creationId xmlns:a16="http://schemas.microsoft.com/office/drawing/2014/main" id="{119DA8AB-0F12-5B51-B1B3-11FF1F410247}"/>
              </a:ext>
            </a:extLst>
          </p:cNvPr>
          <p:cNvSpPr txBox="1"/>
          <p:nvPr/>
        </p:nvSpPr>
        <p:spPr>
          <a:xfrm>
            <a:off x="5765790" y="1697359"/>
            <a:ext cx="1785832" cy="358177"/>
          </a:xfrm>
          <a:prstGeom prst="rect">
            <a:avLst/>
          </a:prstGeom>
          <a:noFill/>
        </p:spPr>
        <p:txBody>
          <a:bodyPr wrap="square" lIns="67491" tIns="35096" rIns="67491" bIns="35096">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a:lnSpc>
                <a:spcPct val="120000"/>
              </a:lnSpc>
            </a:pPr>
            <a:r>
              <a:rPr lang="en-US" sz="825" dirty="0">
                <a:solidFill>
                  <a:srgbClr val="000000"/>
                </a:solidFill>
                <a:latin typeface="Microsoft YaHei" panose="020B0503020204020204" charset="-122"/>
                <a:ea typeface="Microsoft YaHei" panose="020B0503020204020204" charset="-122"/>
              </a:rPr>
              <a:t>Online Submission</a:t>
            </a:r>
          </a:p>
          <a:p>
            <a:pPr defTabSz="514350">
              <a:lnSpc>
                <a:spcPct val="120000"/>
              </a:lnSpc>
            </a:pPr>
            <a:r>
              <a:rPr lang="en-US" sz="825" dirty="0">
                <a:solidFill>
                  <a:srgbClr val="000000"/>
                </a:solidFill>
                <a:latin typeface="Microsoft YaHei" panose="020B0503020204020204" charset="-122"/>
                <a:ea typeface="Microsoft YaHei" panose="020B0503020204020204" charset="-122"/>
              </a:rPr>
              <a:t>Template download</a:t>
            </a:r>
          </a:p>
          <a:p>
            <a:pPr defTabSz="514350">
              <a:lnSpc>
                <a:spcPct val="120000"/>
              </a:lnSpc>
            </a:pPr>
            <a:endParaRPr lang="en-US" sz="825" dirty="0">
              <a:solidFill>
                <a:srgbClr val="000000"/>
              </a:solidFill>
              <a:latin typeface="Microsoft YaHei" panose="020B0503020204020204" charset="-122"/>
              <a:ea typeface="Microsoft YaHei" panose="020B0503020204020204" charset="-122"/>
            </a:endParaRPr>
          </a:p>
        </p:txBody>
      </p:sp>
      <p:sp>
        <p:nvSpPr>
          <p:cNvPr id="37" name="íṡ1íďè">
            <a:extLst>
              <a:ext uri="{FF2B5EF4-FFF2-40B4-BE49-F238E27FC236}">
                <a16:creationId xmlns:a16="http://schemas.microsoft.com/office/drawing/2014/main" id="{73AAFAED-A731-7E53-09E2-4CAA20ADDE83}"/>
              </a:ext>
            </a:extLst>
          </p:cNvPr>
          <p:cNvSpPr/>
          <p:nvPr/>
        </p:nvSpPr>
        <p:spPr>
          <a:xfrm>
            <a:off x="5765790" y="1411209"/>
            <a:ext cx="2529125" cy="286151"/>
          </a:xfrm>
          <a:prstGeom prst="rect">
            <a:avLst/>
          </a:prstGeom>
        </p:spPr>
        <p:txBody>
          <a:bodyPr wrap="none" lIns="67491" tIns="35096" rIns="67491" bIns="35096">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a:spcBef>
                <a:spcPct val="0"/>
              </a:spcBef>
              <a:defRPr/>
            </a:pPr>
            <a:r>
              <a:rPr lang="en-US" altLang="zh-CN" sz="1200" b="1" dirty="0">
                <a:solidFill>
                  <a:srgbClr val="000000"/>
                </a:solidFill>
                <a:latin typeface="Microsoft YaHei" panose="020B0503020204020204" charset="-122"/>
                <a:ea typeface="Microsoft YaHei" panose="020B0503020204020204" charset="-122"/>
              </a:rPr>
              <a:t>Manuscript Submission Guidance</a:t>
            </a:r>
          </a:p>
        </p:txBody>
      </p:sp>
      <p:sp>
        <p:nvSpPr>
          <p:cNvPr id="38" name="íśľïḑê">
            <a:extLst>
              <a:ext uri="{FF2B5EF4-FFF2-40B4-BE49-F238E27FC236}">
                <a16:creationId xmlns:a16="http://schemas.microsoft.com/office/drawing/2014/main" id="{5D448A8B-D021-8DAA-529D-C7A0C1F23B3F}"/>
              </a:ext>
            </a:extLst>
          </p:cNvPr>
          <p:cNvSpPr txBox="1"/>
          <p:nvPr/>
        </p:nvSpPr>
        <p:spPr>
          <a:xfrm>
            <a:off x="5905152" y="3728460"/>
            <a:ext cx="1646470" cy="358177"/>
          </a:xfrm>
          <a:prstGeom prst="rect">
            <a:avLst/>
          </a:prstGeom>
          <a:noFill/>
        </p:spPr>
        <p:txBody>
          <a:bodyPr wrap="square" lIns="67491" tIns="35096" rIns="67491" bIns="35096">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a:lnSpc>
                <a:spcPct val="120000"/>
              </a:lnSpc>
            </a:pPr>
            <a:r>
              <a:rPr lang="en-US" sz="825" dirty="0">
                <a:solidFill>
                  <a:srgbClr val="000000"/>
                </a:solidFill>
                <a:latin typeface="Microsoft YaHei" panose="020B0503020204020204" charset="-122"/>
                <a:ea typeface="Microsoft YaHei" panose="020B0503020204020204" charset="-122"/>
              </a:rPr>
              <a:t>Check reviews online</a:t>
            </a:r>
          </a:p>
          <a:p>
            <a:pPr defTabSz="514350">
              <a:lnSpc>
                <a:spcPct val="120000"/>
              </a:lnSpc>
            </a:pPr>
            <a:r>
              <a:rPr lang="en-US" altLang="zh-CN" sz="825" dirty="0">
                <a:solidFill>
                  <a:srgbClr val="000000"/>
                </a:solidFill>
                <a:latin typeface="Microsoft YaHei" panose="020B0503020204020204" charset="-122"/>
                <a:ea typeface="Microsoft YaHei" panose="020B0503020204020204" charset="-122"/>
              </a:rPr>
              <a:t>.</a:t>
            </a:r>
          </a:p>
        </p:txBody>
      </p:sp>
      <p:sp>
        <p:nvSpPr>
          <p:cNvPr id="39" name="îŝlíďe">
            <a:extLst>
              <a:ext uri="{FF2B5EF4-FFF2-40B4-BE49-F238E27FC236}">
                <a16:creationId xmlns:a16="http://schemas.microsoft.com/office/drawing/2014/main" id="{CD17E9D4-EB3B-E363-82FA-D5ABECCF9400}"/>
              </a:ext>
            </a:extLst>
          </p:cNvPr>
          <p:cNvSpPr/>
          <p:nvPr/>
        </p:nvSpPr>
        <p:spPr>
          <a:xfrm>
            <a:off x="5905152" y="3442309"/>
            <a:ext cx="1646470" cy="286151"/>
          </a:xfrm>
          <a:prstGeom prst="rect">
            <a:avLst/>
          </a:prstGeom>
        </p:spPr>
        <p:txBody>
          <a:bodyPr wrap="none" lIns="67491" tIns="35096" rIns="67491" bIns="35096">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a:spcBef>
                <a:spcPct val="0"/>
              </a:spcBef>
              <a:defRPr/>
            </a:pPr>
            <a:r>
              <a:rPr lang="en-US" altLang="zh-CN" sz="1200" b="1" dirty="0">
                <a:solidFill>
                  <a:srgbClr val="000000"/>
                </a:solidFill>
                <a:latin typeface="Microsoft YaHei" panose="020B0503020204020204" charset="-122"/>
                <a:ea typeface="Microsoft YaHei" panose="020B0503020204020204" charset="-122"/>
              </a:rPr>
              <a:t>Peer Review Organization</a:t>
            </a:r>
          </a:p>
        </p:txBody>
      </p:sp>
      <p:sp>
        <p:nvSpPr>
          <p:cNvPr id="40" name="íṥlîḋé">
            <a:extLst>
              <a:ext uri="{FF2B5EF4-FFF2-40B4-BE49-F238E27FC236}">
                <a16:creationId xmlns:a16="http://schemas.microsoft.com/office/drawing/2014/main" id="{8866AF27-4AA8-72D9-0922-8FA58A191BE1}"/>
              </a:ext>
            </a:extLst>
          </p:cNvPr>
          <p:cNvSpPr txBox="1"/>
          <p:nvPr/>
        </p:nvSpPr>
        <p:spPr>
          <a:xfrm>
            <a:off x="694850" y="2761639"/>
            <a:ext cx="1789260" cy="358177"/>
          </a:xfrm>
          <a:prstGeom prst="rect">
            <a:avLst/>
          </a:prstGeom>
          <a:noFill/>
        </p:spPr>
        <p:txBody>
          <a:bodyPr wrap="square" lIns="67491" tIns="35096" rIns="67491" bIns="35096">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a:lnSpc>
                <a:spcPct val="120000"/>
              </a:lnSpc>
            </a:pPr>
            <a:r>
              <a:rPr lang="en-US" altLang="zh-CN" sz="825" dirty="0">
                <a:solidFill>
                  <a:srgbClr val="000000"/>
                </a:solidFill>
                <a:latin typeface="Microsoft YaHei" panose="020B0503020204020204" charset="-122"/>
                <a:ea typeface="Microsoft YaHei" panose="020B0503020204020204" charset="-122"/>
              </a:rPr>
              <a:t>Pre-submission expert reviewing</a:t>
            </a:r>
          </a:p>
        </p:txBody>
      </p:sp>
      <p:sp>
        <p:nvSpPr>
          <p:cNvPr id="41" name="iṡ1îḍe">
            <a:extLst>
              <a:ext uri="{FF2B5EF4-FFF2-40B4-BE49-F238E27FC236}">
                <a16:creationId xmlns:a16="http://schemas.microsoft.com/office/drawing/2014/main" id="{7F10E1C3-2801-5573-9712-7B19A6CF383D}"/>
              </a:ext>
            </a:extLst>
          </p:cNvPr>
          <p:cNvSpPr/>
          <p:nvPr/>
        </p:nvSpPr>
        <p:spPr>
          <a:xfrm>
            <a:off x="837639" y="2475489"/>
            <a:ext cx="1646470" cy="286151"/>
          </a:xfrm>
          <a:prstGeom prst="rect">
            <a:avLst/>
          </a:prstGeom>
        </p:spPr>
        <p:txBody>
          <a:bodyPr wrap="none" lIns="67491" tIns="35096" rIns="67491" bIns="35096">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514350">
              <a:spcBef>
                <a:spcPct val="0"/>
              </a:spcBef>
              <a:defRPr/>
            </a:pPr>
            <a:r>
              <a:rPr lang="en-US" altLang="zh-CN" sz="1200" b="1" dirty="0">
                <a:solidFill>
                  <a:srgbClr val="000000"/>
                </a:solidFill>
                <a:latin typeface="Microsoft YaHei" panose="020B0503020204020204" charset="-122"/>
                <a:ea typeface="Microsoft YaHei" panose="020B0503020204020204" charset="-122"/>
              </a:rPr>
              <a:t>Expert Pre-reviewing</a:t>
            </a:r>
          </a:p>
        </p:txBody>
      </p:sp>
      <p:sp>
        <p:nvSpPr>
          <p:cNvPr id="42" name="ï$ḷïḑê">
            <a:extLst>
              <a:ext uri="{FF2B5EF4-FFF2-40B4-BE49-F238E27FC236}">
                <a16:creationId xmlns:a16="http://schemas.microsoft.com/office/drawing/2014/main" id="{596B27F7-9DC8-E9CB-F443-99A02965B0B0}"/>
              </a:ext>
            </a:extLst>
          </p:cNvPr>
          <p:cNvSpPr txBox="1"/>
          <p:nvPr/>
        </p:nvSpPr>
        <p:spPr>
          <a:xfrm>
            <a:off x="6329839" y="2728436"/>
            <a:ext cx="2119313" cy="358140"/>
          </a:xfrm>
          <a:prstGeom prst="rect">
            <a:avLst/>
          </a:prstGeom>
          <a:noFill/>
        </p:spPr>
        <p:txBody>
          <a:bodyPr wrap="square" lIns="67491" tIns="35096" rIns="67491" bIns="35096"/>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a:lnSpc>
                <a:spcPct val="120000"/>
              </a:lnSpc>
            </a:pPr>
            <a:r>
              <a:rPr lang="en-US" sz="825" dirty="0">
                <a:solidFill>
                  <a:srgbClr val="000000"/>
                </a:solidFill>
                <a:latin typeface="Microsoft YaHei" panose="020B0503020204020204" charset="-122"/>
                <a:ea typeface="Microsoft YaHei" panose="020B0503020204020204" charset="-122"/>
              </a:rPr>
              <a:t>Intelligent reviewer matching</a:t>
            </a:r>
          </a:p>
          <a:p>
            <a:pPr defTabSz="514350">
              <a:lnSpc>
                <a:spcPct val="120000"/>
              </a:lnSpc>
            </a:pPr>
            <a:r>
              <a:rPr lang="en-US" sz="825" dirty="0">
                <a:solidFill>
                  <a:srgbClr val="000000"/>
                </a:solidFill>
                <a:latin typeface="Microsoft YaHei" panose="020B0503020204020204" charset="-122"/>
                <a:ea typeface="Microsoft YaHei" panose="020B0503020204020204" charset="-122"/>
              </a:rPr>
              <a:t>Automatic manuscript assignment</a:t>
            </a:r>
          </a:p>
        </p:txBody>
      </p:sp>
      <p:sp>
        <p:nvSpPr>
          <p:cNvPr id="43" name="ï$ḻíde">
            <a:extLst>
              <a:ext uri="{FF2B5EF4-FFF2-40B4-BE49-F238E27FC236}">
                <a16:creationId xmlns:a16="http://schemas.microsoft.com/office/drawing/2014/main" id="{F9B9D5E4-D591-5A98-5C3A-E179DB58C8AE}"/>
              </a:ext>
            </a:extLst>
          </p:cNvPr>
          <p:cNvSpPr/>
          <p:nvPr/>
        </p:nvSpPr>
        <p:spPr>
          <a:xfrm>
            <a:off x="6329859" y="2442127"/>
            <a:ext cx="1646470" cy="286151"/>
          </a:xfrm>
          <a:prstGeom prst="rect">
            <a:avLst/>
          </a:prstGeom>
        </p:spPr>
        <p:txBody>
          <a:bodyPr wrap="none" lIns="67491" tIns="35096" rIns="67491" bIns="35096">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514350">
              <a:spcBef>
                <a:spcPct val="0"/>
              </a:spcBef>
              <a:defRPr/>
            </a:pPr>
            <a:r>
              <a:rPr lang="en-US" altLang="zh-CN" sz="1200" b="1" dirty="0">
                <a:solidFill>
                  <a:srgbClr val="000000"/>
                </a:solidFill>
                <a:latin typeface="Microsoft YaHei" panose="020B0503020204020204" charset="-122"/>
                <a:ea typeface="Microsoft YaHei" panose="020B0503020204020204" charset="-122"/>
              </a:rPr>
              <a:t>AI Reviewer Matching</a:t>
            </a:r>
          </a:p>
        </p:txBody>
      </p:sp>
      <p:cxnSp>
        <p:nvCxnSpPr>
          <p:cNvPr id="44" name="直接连接符 43">
            <a:extLst>
              <a:ext uri="{FF2B5EF4-FFF2-40B4-BE49-F238E27FC236}">
                <a16:creationId xmlns:a16="http://schemas.microsoft.com/office/drawing/2014/main" id="{A8E03CB5-1BF0-3B1E-7793-0339FE5BC10E}"/>
              </a:ext>
            </a:extLst>
          </p:cNvPr>
          <p:cNvCxnSpPr/>
          <p:nvPr/>
        </p:nvCxnSpPr>
        <p:spPr>
          <a:xfrm>
            <a:off x="5905153" y="2269015"/>
            <a:ext cx="2735282"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69283514-62E8-26BF-EEC5-B088FD0BE7E7}"/>
              </a:ext>
            </a:extLst>
          </p:cNvPr>
          <p:cNvCxnSpPr/>
          <p:nvPr/>
        </p:nvCxnSpPr>
        <p:spPr>
          <a:xfrm>
            <a:off x="5905153" y="3271208"/>
            <a:ext cx="2735282"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F665F595-942A-7290-8210-78F98C80ECF5}"/>
              </a:ext>
            </a:extLst>
          </p:cNvPr>
          <p:cNvCxnSpPr/>
          <p:nvPr/>
        </p:nvCxnSpPr>
        <p:spPr>
          <a:xfrm>
            <a:off x="503571" y="2269015"/>
            <a:ext cx="2522260"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5B53E321-5939-1413-9E19-2E2DE423F2BE}"/>
              </a:ext>
            </a:extLst>
          </p:cNvPr>
          <p:cNvCxnSpPr/>
          <p:nvPr/>
        </p:nvCxnSpPr>
        <p:spPr>
          <a:xfrm>
            <a:off x="503570" y="3271208"/>
            <a:ext cx="2463063"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8" name="矩形 47">
            <a:extLst>
              <a:ext uri="{FF2B5EF4-FFF2-40B4-BE49-F238E27FC236}">
                <a16:creationId xmlns:a16="http://schemas.microsoft.com/office/drawing/2014/main" id="{474EC1CC-85AE-13D4-5E60-0779C7A42A1E}"/>
              </a:ext>
            </a:extLst>
          </p:cNvPr>
          <p:cNvSpPr/>
          <p:nvPr/>
        </p:nvSpPr>
        <p:spPr>
          <a:xfrm>
            <a:off x="1321263" y="758183"/>
            <a:ext cx="6501474" cy="415498"/>
          </a:xfrm>
          <a:prstGeom prst="rect">
            <a:avLst/>
          </a:prstGeom>
        </p:spPr>
        <p:txBody>
          <a:bodyPr wrap="square">
            <a:spAutoFit/>
          </a:bodyPr>
          <a:lstStyle/>
          <a:p>
            <a:pPr algn="ctr" defTabSz="514350"/>
            <a:r>
              <a:rPr lang="en-US" altLang="zh-CN" sz="2100" b="1" dirty="0">
                <a:solidFill>
                  <a:srgbClr val="C62A87"/>
                </a:solidFill>
                <a:latin typeface="Microsoft YaHei" panose="020B0503020204020204" charset="-122"/>
                <a:ea typeface="Microsoft YaHei" panose="020B0503020204020204" charset="-122"/>
              </a:rPr>
              <a:t>Publication Support for Scientific Papers</a:t>
            </a:r>
          </a:p>
        </p:txBody>
      </p:sp>
      <p:sp>
        <p:nvSpPr>
          <p:cNvPr id="49" name="矩形 48">
            <a:extLst>
              <a:ext uri="{FF2B5EF4-FFF2-40B4-BE49-F238E27FC236}">
                <a16:creationId xmlns:a16="http://schemas.microsoft.com/office/drawing/2014/main" id="{E318EAFD-2BAB-8A3B-D0BD-0B86F3C6669E}"/>
              </a:ext>
            </a:extLst>
          </p:cNvPr>
          <p:cNvSpPr/>
          <p:nvPr/>
        </p:nvSpPr>
        <p:spPr>
          <a:xfrm>
            <a:off x="3853695" y="124159"/>
            <a:ext cx="1436612" cy="415498"/>
          </a:xfrm>
          <a:prstGeom prst="rect">
            <a:avLst/>
          </a:prstGeom>
        </p:spPr>
        <p:txBody>
          <a:bodyPr wrap="none">
            <a:spAutoFit/>
          </a:bodyPr>
          <a:lstStyle/>
          <a:p>
            <a:pPr algn="ctr" defTabSz="514350">
              <a:defRPr/>
            </a:pPr>
            <a:r>
              <a:rPr lang="en-US" altLang="zh-CN" sz="2100" b="1" dirty="0">
                <a:gradFill>
                  <a:gsLst>
                    <a:gs pos="0">
                      <a:srgbClr val="00B0F0">
                        <a:lumMod val="100000"/>
                      </a:srgbClr>
                    </a:gs>
                    <a:gs pos="100000">
                      <a:srgbClr val="00B0F0">
                        <a:lumMod val="70000"/>
                        <a:lumOff val="30000"/>
                      </a:srgbClr>
                    </a:gs>
                  </a:gsLst>
                  <a:lin ang="5400000" scaled="1"/>
                </a:gradFill>
                <a:latin typeface="Microsoft YaHei" panose="020B0503020204020204" charset="-122"/>
                <a:ea typeface="Microsoft YaHei" panose="020B0503020204020204" charset="-122"/>
              </a:rPr>
              <a:t>Activities</a:t>
            </a:r>
          </a:p>
        </p:txBody>
      </p:sp>
      <p:sp>
        <p:nvSpPr>
          <p:cNvPr id="50" name="矩形 49">
            <a:extLst>
              <a:ext uri="{FF2B5EF4-FFF2-40B4-BE49-F238E27FC236}">
                <a16:creationId xmlns:a16="http://schemas.microsoft.com/office/drawing/2014/main" id="{AEBC7A3D-4160-6653-992E-5D729E073A1C}"/>
              </a:ext>
            </a:extLst>
          </p:cNvPr>
          <p:cNvSpPr/>
          <p:nvPr/>
        </p:nvSpPr>
        <p:spPr>
          <a:xfrm>
            <a:off x="3893772" y="4766137"/>
            <a:ext cx="1356462" cy="253916"/>
          </a:xfrm>
          <a:prstGeom prst="rect">
            <a:avLst/>
          </a:prstGeom>
        </p:spPr>
        <p:txBody>
          <a:bodyPr wrap="none">
            <a:spAutoFit/>
          </a:bodyPr>
          <a:lstStyle/>
          <a:p>
            <a:pPr algn="ctr" defTabSz="514350">
              <a:defRPr/>
            </a:pPr>
            <a:r>
              <a:rPr lang="en-US" altLang="zh-CN" sz="1050" dirty="0">
                <a:solidFill>
                  <a:prstClr val="white"/>
                </a:solidFill>
                <a:latin typeface="Microsoft YaHei" panose="020B0503020204020204" charset="-122"/>
                <a:ea typeface="Microsoft YaHei" panose="020B0503020204020204" charset="-122"/>
                <a:cs typeface="Aharoni" panose="02010803020104030203" pitchFamily="2" charset="-79"/>
              </a:rPr>
              <a:t>www.aischolar.org</a:t>
            </a:r>
          </a:p>
        </p:txBody>
      </p:sp>
    </p:spTree>
    <p:extLst>
      <p:ext uri="{BB962C8B-B14F-4D97-AF65-F5344CB8AC3E}">
        <p14:creationId xmlns:p14="http://schemas.microsoft.com/office/powerpoint/2010/main" val="288348817"/>
      </p:ext>
    </p:extLst>
  </p:cSld>
  <p:clrMapOvr>
    <a:masterClrMapping/>
  </p:clrMapOvr>
  <p:transition spd="slow">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FEC5DD88-FABE-F1A0-376E-8B38450F871A}"/>
              </a:ext>
            </a:extLst>
          </p:cNvPr>
          <p:cNvGrpSpPr/>
          <p:nvPr/>
        </p:nvGrpSpPr>
        <p:grpSpPr>
          <a:xfrm>
            <a:off x="220452" y="237202"/>
            <a:ext cx="8703099" cy="4781116"/>
            <a:chOff x="293934" y="316268"/>
            <a:chExt cx="11604132" cy="6374818"/>
          </a:xfrm>
        </p:grpSpPr>
        <p:sp>
          <p:nvSpPr>
            <p:cNvPr id="3" name="任意多边形 10">
              <a:extLst>
                <a:ext uri="{FF2B5EF4-FFF2-40B4-BE49-F238E27FC236}">
                  <a16:creationId xmlns:a16="http://schemas.microsoft.com/office/drawing/2014/main" id="{535DFA46-60EE-53A1-4C1B-38924725D6E8}"/>
                </a:ext>
              </a:extLst>
            </p:cNvPr>
            <p:cNvSpPr/>
            <p:nvPr/>
          </p:nvSpPr>
          <p:spPr>
            <a:xfrm>
              <a:off x="362857" y="377371"/>
              <a:ext cx="11466286" cy="6139543"/>
            </a:xfrm>
            <a:custGeom>
              <a:avLst/>
              <a:gdLst>
                <a:gd name="connsiteX0" fmla="*/ 6299200 w 10798628"/>
                <a:gd name="connsiteY0" fmla="*/ 14515 h 6023429"/>
                <a:gd name="connsiteX1" fmla="*/ 10798628 w 10798628"/>
                <a:gd name="connsiteY1" fmla="*/ 14515 h 6023429"/>
                <a:gd name="connsiteX2" fmla="*/ 10798628 w 10798628"/>
                <a:gd name="connsiteY2" fmla="*/ 6023429 h 6023429"/>
                <a:gd name="connsiteX3" fmla="*/ 0 w 10798628"/>
                <a:gd name="connsiteY3" fmla="*/ 6023429 h 6023429"/>
                <a:gd name="connsiteX4" fmla="*/ 0 w 10798628"/>
                <a:gd name="connsiteY4" fmla="*/ 5805715 h 6023429"/>
                <a:gd name="connsiteX5" fmla="*/ 0 w 10798628"/>
                <a:gd name="connsiteY5" fmla="*/ 0 h 6023429"/>
                <a:gd name="connsiteX6" fmla="*/ 4513943 w 10798628"/>
                <a:gd name="connsiteY6" fmla="*/ 0 h 602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8628" h="6023429">
                  <a:moveTo>
                    <a:pt x="6299200" y="14515"/>
                  </a:moveTo>
                  <a:lnTo>
                    <a:pt x="10798628" y="14515"/>
                  </a:lnTo>
                  <a:lnTo>
                    <a:pt x="10798628" y="6023429"/>
                  </a:lnTo>
                  <a:lnTo>
                    <a:pt x="0" y="6023429"/>
                  </a:lnTo>
                  <a:lnTo>
                    <a:pt x="0" y="5805715"/>
                  </a:lnTo>
                  <a:lnTo>
                    <a:pt x="0" y="0"/>
                  </a:lnTo>
                  <a:lnTo>
                    <a:pt x="4513943" y="0"/>
                  </a:lnTo>
                </a:path>
              </a:pathLst>
            </a:custGeom>
            <a:noFill/>
            <a:ln w="19050">
              <a:solidFill>
                <a:schemeClr val="tx1">
                  <a:lumMod val="65000"/>
                  <a:lumOff val="3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solidFill>
                  <a:srgbClr val="FFFFFF"/>
                </a:solidFill>
                <a:latin typeface="Arial" panose="020B0604020202020204"/>
                <a:ea typeface="Microsoft YaHei" panose="020B0503020204020204" charset="-122"/>
              </a:endParaRPr>
            </a:p>
          </p:txBody>
        </p:sp>
        <p:sp>
          <p:nvSpPr>
            <p:cNvPr id="4" name="矩形 3">
              <a:extLst>
                <a:ext uri="{FF2B5EF4-FFF2-40B4-BE49-F238E27FC236}">
                  <a16:creationId xmlns:a16="http://schemas.microsoft.com/office/drawing/2014/main" id="{5AE9AF78-B351-FB6F-C016-2CAD0D6A2833}"/>
                </a:ext>
              </a:extLst>
            </p:cNvPr>
            <p:cNvSpPr/>
            <p:nvPr/>
          </p:nvSpPr>
          <p:spPr>
            <a:xfrm>
              <a:off x="4305301" y="6356498"/>
              <a:ext cx="3581400" cy="334588"/>
            </a:xfrm>
            <a:prstGeom prst="rect">
              <a:avLst/>
            </a:prstGeom>
            <a:gradFill flip="none" rotWithShape="1">
              <a:gsLst>
                <a:gs pos="0">
                  <a:srgbClr val="0070C0"/>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gradFill>
                  <a:gsLst>
                    <a:gs pos="0">
                      <a:srgbClr val="00B0F0">
                        <a:lumMod val="100000"/>
                      </a:srgbClr>
                    </a:gs>
                    <a:gs pos="100000">
                      <a:srgbClr val="00B0F0">
                        <a:lumMod val="70000"/>
                        <a:lumOff val="30000"/>
                      </a:srgbClr>
                    </a:gs>
                  </a:gsLst>
                  <a:lin ang="5400000" scaled="1"/>
                </a:gradFill>
                <a:latin typeface="Arial" panose="020B0604020202020204"/>
                <a:ea typeface="Microsoft YaHei" panose="020B0503020204020204" charset="-122"/>
              </a:endParaRPr>
            </a:p>
          </p:txBody>
        </p:sp>
        <p:sp>
          <p:nvSpPr>
            <p:cNvPr id="5" name="L 形 4">
              <a:extLst>
                <a:ext uri="{FF2B5EF4-FFF2-40B4-BE49-F238E27FC236}">
                  <a16:creationId xmlns:a16="http://schemas.microsoft.com/office/drawing/2014/main" id="{78A69A56-A89F-F12B-042C-4EC3A0CE0DFE}"/>
                </a:ext>
              </a:extLst>
            </p:cNvPr>
            <p:cNvSpPr/>
            <p:nvPr/>
          </p:nvSpPr>
          <p:spPr>
            <a:xfrm rot="5400000" flipH="1" flipV="1">
              <a:off x="10154843" y="4834794"/>
              <a:ext cx="2948656" cy="537789"/>
            </a:xfrm>
            <a:prstGeom prst="corner">
              <a:avLst>
                <a:gd name="adj1" fmla="val 24149"/>
                <a:gd name="adj2" fmla="val 23563"/>
              </a:avLst>
            </a:prstGeom>
            <a:gradFill flip="none" rotWithShape="1">
              <a:gsLst>
                <a:gs pos="0">
                  <a:srgbClr val="C62A87"/>
                </a:gs>
                <a:gs pos="100000">
                  <a:srgbClr val="642A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solidFill>
                  <a:srgbClr val="FFFFFF"/>
                </a:solidFill>
                <a:latin typeface="Arial" panose="020B0604020202020204"/>
                <a:ea typeface="Microsoft YaHei" panose="020B0503020204020204" charset="-122"/>
              </a:endParaRPr>
            </a:p>
          </p:txBody>
        </p:sp>
        <p:sp>
          <p:nvSpPr>
            <p:cNvPr id="6" name="L 形 5">
              <a:extLst>
                <a:ext uri="{FF2B5EF4-FFF2-40B4-BE49-F238E27FC236}">
                  <a16:creationId xmlns:a16="http://schemas.microsoft.com/office/drawing/2014/main" id="{32FC2F8A-3DFC-D9B4-EAFB-2BF0A622B8A9}"/>
                </a:ext>
              </a:extLst>
            </p:cNvPr>
            <p:cNvSpPr/>
            <p:nvPr/>
          </p:nvSpPr>
          <p:spPr>
            <a:xfrm rot="5400000">
              <a:off x="-911500" y="1521701"/>
              <a:ext cx="2948656" cy="537789"/>
            </a:xfrm>
            <a:prstGeom prst="corner">
              <a:avLst>
                <a:gd name="adj1" fmla="val 24149"/>
                <a:gd name="adj2" fmla="val 23563"/>
              </a:avLst>
            </a:prstGeom>
            <a:gradFill flip="none" rotWithShape="1">
              <a:gsLst>
                <a:gs pos="0">
                  <a:srgbClr val="C62A87"/>
                </a:gs>
                <a:gs pos="100000">
                  <a:srgbClr val="642A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solidFill>
                  <a:srgbClr val="FFFFFF"/>
                </a:solidFill>
                <a:latin typeface="Arial" panose="020B0604020202020204"/>
                <a:ea typeface="Microsoft YaHei" panose="020B0503020204020204" charset="-122"/>
              </a:endParaRPr>
            </a:p>
          </p:txBody>
        </p:sp>
      </p:grpSp>
      <p:sp>
        <p:nvSpPr>
          <p:cNvPr id="7" name="矩形 6">
            <a:extLst>
              <a:ext uri="{FF2B5EF4-FFF2-40B4-BE49-F238E27FC236}">
                <a16:creationId xmlns:a16="http://schemas.microsoft.com/office/drawing/2014/main" id="{450F1531-C5A1-D27D-B1B0-29992CD50ECB}"/>
              </a:ext>
            </a:extLst>
          </p:cNvPr>
          <p:cNvSpPr/>
          <p:nvPr/>
        </p:nvSpPr>
        <p:spPr>
          <a:xfrm>
            <a:off x="4055571" y="505767"/>
            <a:ext cx="1032862" cy="76672"/>
          </a:xfrm>
          <a:prstGeom prst="rect">
            <a:avLst/>
          </a:prstGeom>
          <a:gradFill flip="none" rotWithShape="1">
            <a:gsLst>
              <a:gs pos="0">
                <a:srgbClr val="C62A87"/>
              </a:gs>
              <a:gs pos="100000">
                <a:srgbClr val="642A87"/>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b="1">
              <a:solidFill>
                <a:prstClr val="white"/>
              </a:solidFill>
              <a:latin typeface="Microsoft YaHei" panose="020B0503020204020204" charset="-122"/>
              <a:ea typeface="Microsoft YaHei" panose="020B0503020204020204" charset="-122"/>
            </a:endParaRPr>
          </a:p>
        </p:txBody>
      </p:sp>
      <p:grpSp>
        <p:nvGrpSpPr>
          <p:cNvPr id="8" name="组合 7">
            <a:extLst>
              <a:ext uri="{FF2B5EF4-FFF2-40B4-BE49-F238E27FC236}">
                <a16:creationId xmlns:a16="http://schemas.microsoft.com/office/drawing/2014/main" id="{02A35946-2DE1-C6D0-2FA8-AB933A9B6C71}"/>
              </a:ext>
            </a:extLst>
          </p:cNvPr>
          <p:cNvGrpSpPr/>
          <p:nvPr/>
        </p:nvGrpSpPr>
        <p:grpSpPr>
          <a:xfrm>
            <a:off x="8699278" y="4098465"/>
            <a:ext cx="444723" cy="1052656"/>
            <a:chOff x="11511189" y="5454459"/>
            <a:chExt cx="695325" cy="1403541"/>
          </a:xfrm>
        </p:grpSpPr>
        <p:sp>
          <p:nvSpPr>
            <p:cNvPr id="9" name="矩形 8">
              <a:extLst>
                <a:ext uri="{FF2B5EF4-FFF2-40B4-BE49-F238E27FC236}">
                  <a16:creationId xmlns:a16="http://schemas.microsoft.com/office/drawing/2014/main" id="{03BD18A5-6D09-D862-76E2-370CFFA5BF81}"/>
                </a:ext>
              </a:extLst>
            </p:cNvPr>
            <p:cNvSpPr/>
            <p:nvPr/>
          </p:nvSpPr>
          <p:spPr>
            <a:xfrm rot="5400000" flipH="1" flipV="1">
              <a:off x="10946875" y="6155573"/>
              <a:ext cx="1266743" cy="138111"/>
            </a:xfrm>
            <a:prstGeom prst="rect">
              <a:avLst/>
            </a:prstGeom>
            <a:gradFill flip="none" rotWithShape="1">
              <a:gsLst>
                <a:gs pos="0">
                  <a:srgbClr val="0070C0">
                    <a:alpha val="70000"/>
                  </a:srgbClr>
                </a:gs>
                <a:gs pos="100000">
                  <a:srgbClr val="00B0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gradFill>
                  <a:gsLst>
                    <a:gs pos="0">
                      <a:srgbClr val="00B0F0">
                        <a:lumMod val="100000"/>
                      </a:srgbClr>
                    </a:gs>
                    <a:gs pos="100000">
                      <a:srgbClr val="00B0F0">
                        <a:lumMod val="70000"/>
                        <a:lumOff val="30000"/>
                      </a:srgbClr>
                    </a:gs>
                  </a:gsLst>
                  <a:lin ang="5400000" scaled="1"/>
                </a:gradFill>
                <a:latin typeface="Microsoft YaHei" panose="020B0503020204020204" charset="-122"/>
                <a:ea typeface="Microsoft YaHei" panose="020B0503020204020204" charset="-122"/>
              </a:endParaRPr>
            </a:p>
          </p:txBody>
        </p:sp>
        <p:sp>
          <p:nvSpPr>
            <p:cNvPr id="10" name="矩形 9">
              <a:extLst>
                <a:ext uri="{FF2B5EF4-FFF2-40B4-BE49-F238E27FC236}">
                  <a16:creationId xmlns:a16="http://schemas.microsoft.com/office/drawing/2014/main" id="{57BE2107-C763-C227-2880-AAE0E51579F3}"/>
                </a:ext>
              </a:extLst>
            </p:cNvPr>
            <p:cNvSpPr/>
            <p:nvPr/>
          </p:nvSpPr>
          <p:spPr>
            <a:xfrm flipH="1" flipV="1">
              <a:off x="11511189" y="5454459"/>
              <a:ext cx="695325" cy="136800"/>
            </a:xfrm>
            <a:prstGeom prst="rect">
              <a:avLst/>
            </a:prstGeom>
            <a:gradFill flip="none" rotWithShape="1">
              <a:gsLst>
                <a:gs pos="0">
                  <a:srgbClr val="0070C0">
                    <a:alpha val="70000"/>
                  </a:srgbClr>
                </a:gs>
                <a:gs pos="100000">
                  <a:srgbClr val="00B0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gradFill>
                  <a:gsLst>
                    <a:gs pos="0">
                      <a:srgbClr val="00B0F0">
                        <a:lumMod val="100000"/>
                      </a:srgbClr>
                    </a:gs>
                    <a:gs pos="100000">
                      <a:srgbClr val="00B0F0">
                        <a:lumMod val="70000"/>
                        <a:lumOff val="30000"/>
                      </a:srgbClr>
                    </a:gs>
                  </a:gsLst>
                  <a:lin ang="5400000" scaled="1"/>
                </a:gradFill>
                <a:latin typeface="Microsoft YaHei" panose="020B0503020204020204" charset="-122"/>
                <a:ea typeface="Microsoft YaHei" panose="020B0503020204020204" charset="-122"/>
              </a:endParaRPr>
            </a:p>
          </p:txBody>
        </p:sp>
      </p:grpSp>
      <p:sp>
        <p:nvSpPr>
          <p:cNvPr id="11" name="矩形 10">
            <a:extLst>
              <a:ext uri="{FF2B5EF4-FFF2-40B4-BE49-F238E27FC236}">
                <a16:creationId xmlns:a16="http://schemas.microsoft.com/office/drawing/2014/main" id="{005C4A46-C8F8-064B-2ED4-64AB958E886A}"/>
              </a:ext>
            </a:extLst>
          </p:cNvPr>
          <p:cNvSpPr/>
          <p:nvPr/>
        </p:nvSpPr>
        <p:spPr>
          <a:xfrm>
            <a:off x="1321263" y="758183"/>
            <a:ext cx="6501474" cy="415498"/>
          </a:xfrm>
          <a:prstGeom prst="rect">
            <a:avLst/>
          </a:prstGeom>
        </p:spPr>
        <p:txBody>
          <a:bodyPr wrap="square">
            <a:spAutoFit/>
          </a:bodyPr>
          <a:lstStyle/>
          <a:p>
            <a:pPr algn="ctr" defTabSz="514350"/>
            <a:r>
              <a:rPr lang="en-US" altLang="zh-CN" sz="2100" b="1" dirty="0">
                <a:solidFill>
                  <a:srgbClr val="C62A87"/>
                </a:solidFill>
                <a:latin typeface="Microsoft YaHei" panose="020B0503020204020204" charset="-122"/>
                <a:ea typeface="Microsoft YaHei" panose="020B0503020204020204" charset="-122"/>
              </a:rPr>
              <a:t>Journal Publications</a:t>
            </a:r>
            <a:endParaRPr lang="en-US" altLang="zh-CN" sz="2100" b="1" u="sng" dirty="0">
              <a:solidFill>
                <a:srgbClr val="C62A87"/>
              </a:solidFill>
              <a:latin typeface="Microsoft YaHei" panose="020B0503020204020204" charset="-122"/>
              <a:ea typeface="Microsoft YaHei" panose="020B0503020204020204" charset="-122"/>
            </a:endParaRPr>
          </a:p>
        </p:txBody>
      </p:sp>
      <p:sp>
        <p:nvSpPr>
          <p:cNvPr id="12" name="矩形 11">
            <a:extLst>
              <a:ext uri="{FF2B5EF4-FFF2-40B4-BE49-F238E27FC236}">
                <a16:creationId xmlns:a16="http://schemas.microsoft.com/office/drawing/2014/main" id="{3C0A6B8A-29B3-B8E5-C0BA-7F9D359B9AAC}"/>
              </a:ext>
            </a:extLst>
          </p:cNvPr>
          <p:cNvSpPr/>
          <p:nvPr/>
        </p:nvSpPr>
        <p:spPr>
          <a:xfrm>
            <a:off x="3853695" y="124159"/>
            <a:ext cx="1436612" cy="415498"/>
          </a:xfrm>
          <a:prstGeom prst="rect">
            <a:avLst/>
          </a:prstGeom>
        </p:spPr>
        <p:txBody>
          <a:bodyPr wrap="none">
            <a:spAutoFit/>
          </a:bodyPr>
          <a:lstStyle/>
          <a:p>
            <a:pPr algn="ctr" defTabSz="514350">
              <a:defRPr/>
            </a:pPr>
            <a:r>
              <a:rPr lang="en-US" altLang="zh-CN" sz="2100" b="1" dirty="0">
                <a:gradFill>
                  <a:gsLst>
                    <a:gs pos="0">
                      <a:srgbClr val="00B0F0">
                        <a:lumMod val="100000"/>
                      </a:srgbClr>
                    </a:gs>
                    <a:gs pos="100000">
                      <a:srgbClr val="00B0F0">
                        <a:lumMod val="70000"/>
                        <a:lumOff val="30000"/>
                      </a:srgbClr>
                    </a:gs>
                  </a:gsLst>
                  <a:lin ang="5400000" scaled="1"/>
                </a:gradFill>
                <a:latin typeface="Microsoft YaHei" panose="020B0503020204020204" charset="-122"/>
                <a:ea typeface="Microsoft YaHei" panose="020B0503020204020204" charset="-122"/>
              </a:rPr>
              <a:t>Activities</a:t>
            </a:r>
          </a:p>
        </p:txBody>
      </p:sp>
      <p:sp>
        <p:nvSpPr>
          <p:cNvPr id="13" name="矩形 12">
            <a:extLst>
              <a:ext uri="{FF2B5EF4-FFF2-40B4-BE49-F238E27FC236}">
                <a16:creationId xmlns:a16="http://schemas.microsoft.com/office/drawing/2014/main" id="{CD90C083-D80F-5B1C-3200-5591A4FB371B}"/>
              </a:ext>
            </a:extLst>
          </p:cNvPr>
          <p:cNvSpPr/>
          <p:nvPr/>
        </p:nvSpPr>
        <p:spPr>
          <a:xfrm>
            <a:off x="3893772" y="4766137"/>
            <a:ext cx="1356462" cy="253916"/>
          </a:xfrm>
          <a:prstGeom prst="rect">
            <a:avLst/>
          </a:prstGeom>
        </p:spPr>
        <p:txBody>
          <a:bodyPr wrap="none">
            <a:spAutoFit/>
          </a:bodyPr>
          <a:lstStyle/>
          <a:p>
            <a:pPr algn="ctr" defTabSz="514350">
              <a:defRPr/>
            </a:pPr>
            <a:r>
              <a:rPr lang="en-US" altLang="zh-CN" sz="1050" dirty="0">
                <a:solidFill>
                  <a:prstClr val="white"/>
                </a:solidFill>
                <a:latin typeface="Microsoft YaHei" panose="020B0503020204020204" charset="-122"/>
                <a:ea typeface="Microsoft YaHei" panose="020B0503020204020204" charset="-122"/>
                <a:cs typeface="Aharoni" panose="02010803020104030203" pitchFamily="2" charset="-79"/>
              </a:rPr>
              <a:t>www.aischolar.org</a:t>
            </a:r>
          </a:p>
        </p:txBody>
      </p:sp>
      <p:grpSp>
        <p:nvGrpSpPr>
          <p:cNvPr id="14" name="组合 13">
            <a:extLst>
              <a:ext uri="{FF2B5EF4-FFF2-40B4-BE49-F238E27FC236}">
                <a16:creationId xmlns:a16="http://schemas.microsoft.com/office/drawing/2014/main" id="{3AF8CD34-B869-C271-8626-98B3E72C9144}"/>
              </a:ext>
            </a:extLst>
          </p:cNvPr>
          <p:cNvGrpSpPr/>
          <p:nvPr/>
        </p:nvGrpSpPr>
        <p:grpSpPr>
          <a:xfrm>
            <a:off x="4528468" y="1833662"/>
            <a:ext cx="3583571" cy="2007128"/>
            <a:chOff x="5733152" y="2453592"/>
            <a:chExt cx="4778094" cy="2676170"/>
          </a:xfrm>
        </p:grpSpPr>
        <p:pic>
          <p:nvPicPr>
            <p:cNvPr id="15" name="图片 14">
              <a:extLst>
                <a:ext uri="{FF2B5EF4-FFF2-40B4-BE49-F238E27FC236}">
                  <a16:creationId xmlns:a16="http://schemas.microsoft.com/office/drawing/2014/main" id="{A6DDB1FD-E160-E88A-11B2-FB2D0FC22B9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733152" y="2454005"/>
              <a:ext cx="2015346" cy="2675757"/>
            </a:xfrm>
            <a:prstGeom prst="rect">
              <a:avLst/>
            </a:prstGeom>
          </p:spPr>
        </p:pic>
        <p:pic>
          <p:nvPicPr>
            <p:cNvPr id="16" name="图片 15">
              <a:extLst>
                <a:ext uri="{FF2B5EF4-FFF2-40B4-BE49-F238E27FC236}">
                  <a16:creationId xmlns:a16="http://schemas.microsoft.com/office/drawing/2014/main" id="{DFBAE9AD-3E93-EF10-491A-3913EBF5AB4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559551" y="2453592"/>
              <a:ext cx="1951695" cy="2676170"/>
            </a:xfrm>
            <a:prstGeom prst="rect">
              <a:avLst/>
            </a:prstGeom>
          </p:spPr>
        </p:pic>
      </p:grpSp>
      <p:sp>
        <p:nvSpPr>
          <p:cNvPr id="17" name="文本框 16">
            <a:extLst>
              <a:ext uri="{FF2B5EF4-FFF2-40B4-BE49-F238E27FC236}">
                <a16:creationId xmlns:a16="http://schemas.microsoft.com/office/drawing/2014/main" id="{DD88BFF8-C11D-42C5-0DE1-F618FCC372E3}"/>
              </a:ext>
            </a:extLst>
          </p:cNvPr>
          <p:cNvSpPr txBox="1"/>
          <p:nvPr/>
        </p:nvSpPr>
        <p:spPr>
          <a:xfrm>
            <a:off x="804833" y="1507786"/>
            <a:ext cx="3250738" cy="2793072"/>
          </a:xfrm>
          <a:prstGeom prst="rect">
            <a:avLst/>
          </a:prstGeom>
          <a:noFill/>
        </p:spPr>
        <p:txBody>
          <a:bodyPr wrap="square" rtlCol="0">
            <a:spAutoFit/>
          </a:bodyPr>
          <a:lstStyle/>
          <a:p>
            <a:pPr marL="214313" indent="-214313" defTabSz="685800">
              <a:buFont typeface="Wingdings" panose="05000000000000000000" pitchFamily="2" charset="2"/>
              <a:buChar char="u"/>
            </a:pPr>
            <a:r>
              <a:rPr lang="en-US" altLang="zh-CN" sz="1350" dirty="0">
                <a:solidFill>
                  <a:prstClr val="black"/>
                </a:solidFill>
                <a:latin typeface="Roboto" panose="02000000000000000000" pitchFamily="2" charset="0"/>
              </a:rPr>
              <a:t>AiScholar currently publishes two journals, HCIN and JAIMS </a:t>
            </a:r>
          </a:p>
          <a:p>
            <a:pPr marL="214313" indent="-214313" defTabSz="685800">
              <a:buFont typeface="Wingdings" panose="05000000000000000000" pitchFamily="2" charset="2"/>
              <a:buChar char="u"/>
            </a:pPr>
            <a:endParaRPr lang="en-US" altLang="zh-CN" sz="1350" dirty="0">
              <a:solidFill>
                <a:prstClr val="black"/>
              </a:solidFill>
              <a:latin typeface="Roboto" panose="02000000000000000000" pitchFamily="2" charset="0"/>
            </a:endParaRPr>
          </a:p>
          <a:p>
            <a:pPr marL="214313" indent="-214313" defTabSz="685800">
              <a:buFont typeface="Wingdings" panose="05000000000000000000" pitchFamily="2" charset="2"/>
              <a:buChar char="u"/>
            </a:pPr>
            <a:r>
              <a:rPr lang="en-US" altLang="zh-CN" sz="1350" dirty="0">
                <a:solidFill>
                  <a:prstClr val="black"/>
                </a:solidFill>
                <a:latin typeface="Roboto" panose="02000000000000000000" pitchFamily="2" charset="0"/>
              </a:rPr>
              <a:t>Also help external journal launches in ISSN assignment, develop journal homepage, and provide journal content hosting service </a:t>
            </a:r>
          </a:p>
          <a:p>
            <a:pPr marL="214313" indent="-214313" defTabSz="685800">
              <a:buFont typeface="Wingdings" panose="05000000000000000000" pitchFamily="2" charset="2"/>
              <a:buChar char="u"/>
            </a:pPr>
            <a:endParaRPr lang="en-US" altLang="zh-CN" sz="1350" dirty="0">
              <a:solidFill>
                <a:prstClr val="black"/>
              </a:solidFill>
              <a:latin typeface="Roboto" panose="02000000000000000000" pitchFamily="2" charset="0"/>
            </a:endParaRPr>
          </a:p>
          <a:p>
            <a:pPr marL="214313" indent="-214313" defTabSz="685800">
              <a:buFont typeface="Wingdings" panose="05000000000000000000" pitchFamily="2" charset="2"/>
              <a:buChar char="u"/>
            </a:pPr>
            <a:r>
              <a:rPr lang="en-US" altLang="zh-CN" sz="1350" dirty="0">
                <a:solidFill>
                  <a:prstClr val="black"/>
                </a:solidFill>
                <a:latin typeface="Roboto" panose="02000000000000000000" pitchFamily="2" charset="0"/>
              </a:rPr>
              <a:t>Provide online submission editorial and peer review system</a:t>
            </a:r>
          </a:p>
          <a:p>
            <a:pPr marL="214313" indent="-214313" defTabSz="685800">
              <a:buFont typeface="Wingdings" panose="05000000000000000000" pitchFamily="2" charset="2"/>
              <a:buChar char="u"/>
            </a:pPr>
            <a:endParaRPr lang="en-US" altLang="zh-CN" sz="1350" dirty="0">
              <a:solidFill>
                <a:prstClr val="black"/>
              </a:solidFill>
              <a:latin typeface="Roboto" panose="02000000000000000000" pitchFamily="2" charset="0"/>
            </a:endParaRPr>
          </a:p>
          <a:p>
            <a:pPr marL="214313" indent="-214313" defTabSz="685800">
              <a:buFont typeface="Wingdings" panose="05000000000000000000" pitchFamily="2" charset="2"/>
              <a:buChar char="u"/>
            </a:pPr>
            <a:r>
              <a:rPr lang="en-US" altLang="zh-CN" sz="1350" dirty="0">
                <a:solidFill>
                  <a:prstClr val="black"/>
                </a:solidFill>
                <a:latin typeface="Roboto" panose="02000000000000000000" pitchFamily="2" charset="0"/>
              </a:rPr>
              <a:t>Offer journal production, publication, and metadata optimization</a:t>
            </a:r>
            <a:endParaRPr lang="zh-CN" altLang="en-US" sz="1350" dirty="0">
              <a:solidFill>
                <a:prstClr val="black"/>
              </a:solidFill>
              <a:latin typeface="Arial"/>
            </a:endParaRPr>
          </a:p>
        </p:txBody>
      </p:sp>
    </p:spTree>
    <p:extLst>
      <p:ext uri="{BB962C8B-B14F-4D97-AF65-F5344CB8AC3E}">
        <p14:creationId xmlns:p14="http://schemas.microsoft.com/office/powerpoint/2010/main" val="2266955552"/>
      </p:ext>
    </p:extLst>
  </p:cSld>
  <p:clrMapOvr>
    <a:masterClrMapping/>
  </p:clrMapOvr>
  <p:transition spd="slow">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E1F20B61-006E-2C0B-DDA5-F8AA669B4428}"/>
              </a:ext>
            </a:extLst>
          </p:cNvPr>
          <p:cNvSpPr/>
          <p:nvPr/>
        </p:nvSpPr>
        <p:spPr>
          <a:xfrm>
            <a:off x="1643883" y="1580631"/>
            <a:ext cx="1822414" cy="1093433"/>
          </a:xfrm>
          <a:custGeom>
            <a:avLst/>
            <a:gdLst>
              <a:gd name="connsiteX0" fmla="*/ 0 w 2430018"/>
              <a:gd name="connsiteY0" fmla="*/ 0 h 1457991"/>
              <a:gd name="connsiteX1" fmla="*/ 2430018 w 2430018"/>
              <a:gd name="connsiteY1" fmla="*/ 0 h 1457991"/>
              <a:gd name="connsiteX2" fmla="*/ 2430018 w 2430018"/>
              <a:gd name="connsiteY2" fmla="*/ 1457992 h 1457991"/>
              <a:gd name="connsiteX3" fmla="*/ 0 w 2430018"/>
              <a:gd name="connsiteY3" fmla="*/ 1457992 h 1457991"/>
            </a:gdLst>
            <a:ahLst/>
            <a:cxnLst>
              <a:cxn ang="0">
                <a:pos x="connsiteX0" y="connsiteY0"/>
              </a:cxn>
              <a:cxn ang="0">
                <a:pos x="connsiteX1" y="connsiteY1"/>
              </a:cxn>
              <a:cxn ang="0">
                <a:pos x="connsiteX2" y="connsiteY2"/>
              </a:cxn>
              <a:cxn ang="0">
                <a:pos x="connsiteX3" y="connsiteY3"/>
              </a:cxn>
            </a:cxnLst>
            <a:rect l="l" t="t" r="r" b="b"/>
            <a:pathLst>
              <a:path w="2430018" h="1457991">
                <a:moveTo>
                  <a:pt x="0" y="0"/>
                </a:moveTo>
                <a:lnTo>
                  <a:pt x="2430018" y="0"/>
                </a:lnTo>
                <a:lnTo>
                  <a:pt x="2430018" y="1457992"/>
                </a:lnTo>
                <a:lnTo>
                  <a:pt x="0" y="1457992"/>
                </a:lnTo>
                <a:close/>
              </a:path>
            </a:pathLst>
          </a:custGeom>
          <a:solidFill>
            <a:srgbClr val="FFFFFF"/>
          </a:solidFill>
          <a:ln w="9525" cap="flat">
            <a:noFill/>
            <a:prstDash val="solid"/>
            <a:miter/>
          </a:ln>
        </p:spPr>
        <p:txBody>
          <a:bodyPr rtlCol="0" anchor="ctr"/>
          <a:lstStyle/>
          <a:p>
            <a:pPr defTabSz="685800"/>
            <a:endParaRPr lang="zh-CN" altLang="en-US" sz="1425">
              <a:solidFill>
                <a:prstClr val="black"/>
              </a:solidFill>
              <a:latin typeface="Arial"/>
            </a:endParaRPr>
          </a:p>
        </p:txBody>
      </p:sp>
      <p:sp>
        <p:nvSpPr>
          <p:cNvPr id="3" name="任意多边形: 形状 2">
            <a:extLst>
              <a:ext uri="{FF2B5EF4-FFF2-40B4-BE49-F238E27FC236}">
                <a16:creationId xmlns:a16="http://schemas.microsoft.com/office/drawing/2014/main" id="{F33CFC20-064F-8924-144F-8B3F2E6513F0}"/>
              </a:ext>
            </a:extLst>
          </p:cNvPr>
          <p:cNvSpPr/>
          <p:nvPr/>
        </p:nvSpPr>
        <p:spPr>
          <a:xfrm>
            <a:off x="251" y="141"/>
            <a:ext cx="5357255" cy="5143218"/>
          </a:xfrm>
          <a:custGeom>
            <a:avLst/>
            <a:gdLst>
              <a:gd name="connsiteX0" fmla="*/ 1518666 w 1518666"/>
              <a:gd name="connsiteY0" fmla="*/ 1457992 h 1457991"/>
              <a:gd name="connsiteX1" fmla="*/ 676847 w 1518666"/>
              <a:gd name="connsiteY1" fmla="*/ 0 h 1457991"/>
              <a:gd name="connsiteX2" fmla="*/ 0 w 1518666"/>
              <a:gd name="connsiteY2" fmla="*/ 0 h 1457991"/>
              <a:gd name="connsiteX3" fmla="*/ 0 w 1518666"/>
              <a:gd name="connsiteY3" fmla="*/ 1457992 h 1457991"/>
              <a:gd name="connsiteX4" fmla="*/ 1518666 w 1518666"/>
              <a:gd name="connsiteY4" fmla="*/ 1457992 h 145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666" h="1457991">
                <a:moveTo>
                  <a:pt x="1518666" y="1457992"/>
                </a:moveTo>
                <a:lnTo>
                  <a:pt x="676847" y="0"/>
                </a:lnTo>
                <a:lnTo>
                  <a:pt x="0" y="0"/>
                </a:lnTo>
                <a:lnTo>
                  <a:pt x="0" y="1457992"/>
                </a:lnTo>
                <a:lnTo>
                  <a:pt x="1518666" y="1457992"/>
                </a:lnTo>
                <a:close/>
              </a:path>
            </a:pathLst>
          </a:custGeom>
          <a:blipFill dpi="0" rotWithShape="1">
            <a:blip r:embed="rId2">
              <a:extLst>
                <a:ext uri="{28A0092B-C50C-407E-A947-70E740481C1C}">
                  <a14:useLocalDpi xmlns:a14="http://schemas.microsoft.com/office/drawing/2010/main" val="0"/>
                </a:ext>
              </a:extLst>
            </a:blip>
            <a:srcRect/>
            <a:stretch>
              <a:fillRect l="-50424" r="-19844"/>
            </a:stretch>
          </a:blipFill>
          <a:ln w="9525" cap="flat">
            <a:noFill/>
            <a:prstDash val="solid"/>
            <a:miter/>
          </a:ln>
        </p:spPr>
        <p:txBody>
          <a:bodyPr rtlCol="0" anchor="ctr"/>
          <a:lstStyle/>
          <a:p>
            <a:pPr defTabSz="685800"/>
            <a:endParaRPr lang="zh-CN" altLang="en-US" sz="1425">
              <a:solidFill>
                <a:prstClr val="black"/>
              </a:solidFill>
              <a:latin typeface="Arial"/>
            </a:endParaRPr>
          </a:p>
        </p:txBody>
      </p:sp>
      <p:sp>
        <p:nvSpPr>
          <p:cNvPr id="4" name="任意多边形: 形状 3">
            <a:extLst>
              <a:ext uri="{FF2B5EF4-FFF2-40B4-BE49-F238E27FC236}">
                <a16:creationId xmlns:a16="http://schemas.microsoft.com/office/drawing/2014/main" id="{FE456FA2-6F23-DF85-920B-9FE682045127}"/>
              </a:ext>
            </a:extLst>
          </p:cNvPr>
          <p:cNvSpPr/>
          <p:nvPr/>
        </p:nvSpPr>
        <p:spPr>
          <a:xfrm>
            <a:off x="1528662" y="1685641"/>
            <a:ext cx="7619854" cy="2419523"/>
          </a:xfrm>
          <a:custGeom>
            <a:avLst/>
            <a:gdLst>
              <a:gd name="connsiteX0" fmla="*/ 1850743 w 1850791"/>
              <a:gd name="connsiteY0" fmla="*/ 710687 h 710660"/>
              <a:gd name="connsiteX1" fmla="*/ 403991 w 1850791"/>
              <a:gd name="connsiteY1" fmla="*/ 710687 h 710660"/>
              <a:gd name="connsiteX2" fmla="*/ 369034 w 1850791"/>
              <a:gd name="connsiteY2" fmla="*/ 690494 h 710660"/>
              <a:gd name="connsiteX3" fmla="*/ 5370 w 1850791"/>
              <a:gd name="connsiteY3" fmla="*/ 60606 h 710660"/>
              <a:gd name="connsiteX4" fmla="*/ 20153 w 1850791"/>
              <a:gd name="connsiteY4" fmla="*/ 5437 h 710660"/>
              <a:gd name="connsiteX5" fmla="*/ 40327 w 1850791"/>
              <a:gd name="connsiteY5" fmla="*/ 27 h 710660"/>
              <a:gd name="connsiteX6" fmla="*/ 1850743 w 1850791"/>
              <a:gd name="connsiteY6" fmla="*/ 27 h 71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791" h="710660">
                <a:moveTo>
                  <a:pt x="1850743" y="710687"/>
                </a:moveTo>
                <a:lnTo>
                  <a:pt x="403991" y="710687"/>
                </a:lnTo>
                <a:cubicBezTo>
                  <a:pt x="389570" y="710678"/>
                  <a:pt x="376245" y="702982"/>
                  <a:pt x="369034" y="690494"/>
                </a:cubicBezTo>
                <a:lnTo>
                  <a:pt x="5370" y="60606"/>
                </a:lnTo>
                <a:cubicBezTo>
                  <a:pt x="-5784" y="41289"/>
                  <a:pt x="836" y="16591"/>
                  <a:pt x="20153" y="5437"/>
                </a:cubicBezTo>
                <a:cubicBezTo>
                  <a:pt x="26287" y="1894"/>
                  <a:pt x="33240" y="27"/>
                  <a:pt x="40327" y="27"/>
                </a:cubicBezTo>
                <a:lnTo>
                  <a:pt x="1850743" y="27"/>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5" name="任意多边形: 形状 4">
            <a:extLst>
              <a:ext uri="{FF2B5EF4-FFF2-40B4-BE49-F238E27FC236}">
                <a16:creationId xmlns:a16="http://schemas.microsoft.com/office/drawing/2014/main" id="{25922E99-EF1C-B9CA-4498-E99D5A78D2E1}"/>
              </a:ext>
            </a:extLst>
          </p:cNvPr>
          <p:cNvSpPr/>
          <p:nvPr/>
        </p:nvSpPr>
        <p:spPr>
          <a:xfrm>
            <a:off x="250" y="370688"/>
            <a:ext cx="2237108" cy="1209941"/>
          </a:xfrm>
          <a:custGeom>
            <a:avLst/>
            <a:gdLst>
              <a:gd name="connsiteX0" fmla="*/ -48 w 882846"/>
              <a:gd name="connsiteY0" fmla="*/ 27 h 477488"/>
              <a:gd name="connsiteX1" fmla="*/ 613743 w 882846"/>
              <a:gd name="connsiteY1" fmla="*/ 27 h 477488"/>
              <a:gd name="connsiteX2" fmla="*/ 648795 w 882846"/>
              <a:gd name="connsiteY2" fmla="*/ 20220 h 477488"/>
              <a:gd name="connsiteX3" fmla="*/ 877395 w 882846"/>
              <a:gd name="connsiteY3" fmla="*/ 416841 h 477488"/>
              <a:gd name="connsiteX4" fmla="*/ 862507 w 882846"/>
              <a:gd name="connsiteY4" fmla="*/ 472115 h 477488"/>
              <a:gd name="connsiteX5" fmla="*/ 842343 w 882846"/>
              <a:gd name="connsiteY5" fmla="*/ 477515 h 477488"/>
              <a:gd name="connsiteX6" fmla="*/ -48 w 882846"/>
              <a:gd name="connsiteY6" fmla="*/ 477515 h 4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846" h="477488">
                <a:moveTo>
                  <a:pt x="-48" y="27"/>
                </a:moveTo>
                <a:lnTo>
                  <a:pt x="613743" y="27"/>
                </a:lnTo>
                <a:cubicBezTo>
                  <a:pt x="628192" y="19"/>
                  <a:pt x="641556" y="7716"/>
                  <a:pt x="648795" y="20220"/>
                </a:cubicBezTo>
                <a:lnTo>
                  <a:pt x="877395" y="416841"/>
                </a:lnTo>
                <a:cubicBezTo>
                  <a:pt x="888549" y="436215"/>
                  <a:pt x="881881" y="460970"/>
                  <a:pt x="862507" y="472115"/>
                </a:cubicBezTo>
                <a:cubicBezTo>
                  <a:pt x="856373" y="475648"/>
                  <a:pt x="849420" y="477506"/>
                  <a:pt x="842343" y="477515"/>
                </a:cubicBezTo>
                <a:lnTo>
                  <a:pt x="-48" y="47751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6" name="文本框 5">
            <a:extLst>
              <a:ext uri="{FF2B5EF4-FFF2-40B4-BE49-F238E27FC236}">
                <a16:creationId xmlns:a16="http://schemas.microsoft.com/office/drawing/2014/main" id="{358C455C-E056-75E2-0016-54E2A49A21CA}"/>
              </a:ext>
            </a:extLst>
          </p:cNvPr>
          <p:cNvSpPr txBox="1"/>
          <p:nvPr/>
        </p:nvSpPr>
        <p:spPr>
          <a:xfrm>
            <a:off x="4371975" y="2482428"/>
            <a:ext cx="3128143" cy="623248"/>
          </a:xfrm>
          <a:prstGeom prst="rect">
            <a:avLst/>
          </a:prstGeom>
          <a:noFill/>
        </p:spPr>
        <p:txBody>
          <a:bodyPr wrap="square" lIns="0" tIns="0" rIns="0" bIns="0" rtlCol="0">
            <a:spAutoFit/>
          </a:bodyPr>
          <a:lstStyle/>
          <a:p>
            <a:pPr defTabSz="685800"/>
            <a:r>
              <a:rPr lang="en-US" altLang="zh-CN" sz="4050" b="1" spc="427" dirty="0">
                <a:solidFill>
                  <a:prstClr val="white"/>
                </a:solidFill>
                <a:latin typeface="Arial"/>
                <a:ea typeface="DengXian Light" panose="02010600030101010101" charset="-122"/>
                <a:cs typeface="Arial"/>
                <a:sym typeface="Helvetica Light"/>
              </a:rPr>
              <a:t>Resources</a:t>
            </a:r>
          </a:p>
        </p:txBody>
      </p:sp>
      <p:pic>
        <p:nvPicPr>
          <p:cNvPr id="7" name="图片 6">
            <a:extLst>
              <a:ext uri="{FF2B5EF4-FFF2-40B4-BE49-F238E27FC236}">
                <a16:creationId xmlns:a16="http://schemas.microsoft.com/office/drawing/2014/main" id="{6C2BDCCB-BA15-E609-22BC-4B390609EE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033" y="155195"/>
            <a:ext cx="1981232" cy="590560"/>
          </a:xfrm>
          <a:prstGeom prst="rect">
            <a:avLst/>
          </a:prstGeom>
        </p:spPr>
      </p:pic>
    </p:spTree>
    <p:extLst>
      <p:ext uri="{BB962C8B-B14F-4D97-AF65-F5344CB8AC3E}">
        <p14:creationId xmlns:p14="http://schemas.microsoft.com/office/powerpoint/2010/main" val="2800500179"/>
      </p:ext>
    </p:extLst>
  </p:cSld>
  <p:clrMapOvr>
    <a:masterClrMapping/>
  </p:clrMapOvr>
  <p:transition spd="slow">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a:extLst>
              <a:ext uri="{FF2B5EF4-FFF2-40B4-BE49-F238E27FC236}">
                <a16:creationId xmlns:a16="http://schemas.microsoft.com/office/drawing/2014/main" id="{C9773710-F543-D929-1FEA-A0039A3436D6}"/>
              </a:ext>
            </a:extLst>
          </p:cNvPr>
          <p:cNvSpPr txBox="1"/>
          <p:nvPr/>
        </p:nvSpPr>
        <p:spPr>
          <a:xfrm>
            <a:off x="832009" y="761048"/>
            <a:ext cx="7519988" cy="415498"/>
          </a:xfrm>
          <a:prstGeom prst="rect">
            <a:avLst/>
          </a:prstGeom>
          <a:noFill/>
          <a:ln w="19050">
            <a:solidFill>
              <a:schemeClr val="bg1"/>
            </a:solidFill>
          </a:ln>
        </p:spPr>
        <p:txBody>
          <a:bodyPr wrap="square" rtlCol="0">
            <a:spAutoFit/>
          </a:bodyPr>
          <a:lstStyle/>
          <a:p>
            <a:pPr algn="ctr" defTabSz="685800"/>
            <a:r>
              <a:rPr lang="en-US" altLang="zh-CN" sz="2100" b="1" dirty="0">
                <a:ln>
                  <a:solidFill>
                    <a:prstClr val="white"/>
                  </a:solidFill>
                </a:ln>
                <a:solidFill>
                  <a:srgbClr val="002060"/>
                </a:solidFill>
                <a:latin typeface="Microsoft YaHei" panose="020B0503020204020204" charset="-122"/>
                <a:ea typeface="Microsoft YaHei" panose="020B0503020204020204" charset="-122"/>
                <a:sym typeface="+mn-ea"/>
              </a:rPr>
              <a:t>Covering all research domains and subject areas</a:t>
            </a:r>
          </a:p>
        </p:txBody>
      </p:sp>
      <p:sp>
        <p:nvSpPr>
          <p:cNvPr id="3" name="椭圆 2">
            <a:extLst>
              <a:ext uri="{FF2B5EF4-FFF2-40B4-BE49-F238E27FC236}">
                <a16:creationId xmlns:a16="http://schemas.microsoft.com/office/drawing/2014/main" id="{02EF913A-E65F-22E5-451B-C1D62CA96A29}"/>
              </a:ext>
            </a:extLst>
          </p:cNvPr>
          <p:cNvSpPr/>
          <p:nvPr/>
        </p:nvSpPr>
        <p:spPr>
          <a:xfrm>
            <a:off x="548383" y="1758564"/>
            <a:ext cx="701040" cy="660400"/>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0070C0"/>
              </a:solidFill>
              <a:latin typeface="Arial"/>
            </a:endParaRPr>
          </a:p>
        </p:txBody>
      </p:sp>
      <p:sp>
        <p:nvSpPr>
          <p:cNvPr id="4" name="文本框 3">
            <a:extLst>
              <a:ext uri="{FF2B5EF4-FFF2-40B4-BE49-F238E27FC236}">
                <a16:creationId xmlns:a16="http://schemas.microsoft.com/office/drawing/2014/main" id="{0D1AE7B5-189C-6EF0-EEE5-248BE314A9B5}"/>
              </a:ext>
            </a:extLst>
          </p:cNvPr>
          <p:cNvSpPr txBox="1"/>
          <p:nvPr/>
        </p:nvSpPr>
        <p:spPr>
          <a:xfrm>
            <a:off x="323325" y="2497069"/>
            <a:ext cx="1106072" cy="308033"/>
          </a:xfrm>
          <a:prstGeom prst="rect">
            <a:avLst/>
          </a:prstGeom>
          <a:noFill/>
        </p:spPr>
        <p:txBody>
          <a:bodyPr wrap="none" lIns="0" tIns="0" rIns="0" bIns="0" rtlCol="0">
            <a:spAutoFit/>
          </a:bodyPr>
          <a:lstStyle/>
          <a:p>
            <a:pPr algn="ctr" defTabSz="685800"/>
            <a:r>
              <a:rPr lang="en-US" altLang="zh-CN" sz="1001" b="1" dirty="0">
                <a:solidFill>
                  <a:srgbClr val="0070C0"/>
                </a:solidFill>
                <a:latin typeface="字魂58号-创中黑-Regular"/>
              </a:rPr>
              <a:t>AI Scholar</a:t>
            </a:r>
            <a:endParaRPr lang="zh-CN" altLang="en-US" sz="1001" b="1" dirty="0">
              <a:solidFill>
                <a:srgbClr val="0070C0"/>
              </a:solidFill>
              <a:latin typeface="字魂58号-创中黑-Regular"/>
            </a:endParaRPr>
          </a:p>
          <a:p>
            <a:pPr defTabSz="685800"/>
            <a:r>
              <a:rPr lang="zh-CN" altLang="en-US" sz="1001" b="1" dirty="0">
                <a:solidFill>
                  <a:srgbClr val="0070C0"/>
                </a:solidFill>
                <a:latin typeface="字魂58号-创中黑-Regular"/>
              </a:rPr>
              <a:t>（</a:t>
            </a:r>
            <a:r>
              <a:rPr lang="en-US" altLang="zh-CN" sz="1001" b="1" dirty="0">
                <a:solidFill>
                  <a:srgbClr val="0070C0"/>
                </a:solidFill>
                <a:latin typeface="字魂58号-创中黑-Regular"/>
              </a:rPr>
              <a:t>Service Account</a:t>
            </a:r>
            <a:r>
              <a:rPr lang="zh-CN" altLang="en-US" sz="1001" b="1" dirty="0">
                <a:solidFill>
                  <a:srgbClr val="0070C0"/>
                </a:solidFill>
                <a:latin typeface="字魂58号-创中黑-Regular"/>
              </a:rPr>
              <a:t>）</a:t>
            </a:r>
          </a:p>
        </p:txBody>
      </p:sp>
      <p:sp>
        <p:nvSpPr>
          <p:cNvPr id="5" name="椭圆 4">
            <a:extLst>
              <a:ext uri="{FF2B5EF4-FFF2-40B4-BE49-F238E27FC236}">
                <a16:creationId xmlns:a16="http://schemas.microsoft.com/office/drawing/2014/main" id="{7D5D8C71-D00E-9BC1-1703-4878F1AD007C}"/>
              </a:ext>
            </a:extLst>
          </p:cNvPr>
          <p:cNvSpPr/>
          <p:nvPr/>
        </p:nvSpPr>
        <p:spPr>
          <a:xfrm>
            <a:off x="2071850" y="3194442"/>
            <a:ext cx="1114344" cy="807251"/>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0070C0"/>
              </a:solidFill>
              <a:latin typeface="字魂58号-创中黑-Regular"/>
            </a:endParaRPr>
          </a:p>
        </p:txBody>
      </p:sp>
      <p:sp>
        <p:nvSpPr>
          <p:cNvPr id="6" name="文本框 5">
            <a:extLst>
              <a:ext uri="{FF2B5EF4-FFF2-40B4-BE49-F238E27FC236}">
                <a16:creationId xmlns:a16="http://schemas.microsoft.com/office/drawing/2014/main" id="{BB193DB3-2642-EE11-FB9A-37A126FE9377}"/>
              </a:ext>
            </a:extLst>
          </p:cNvPr>
          <p:cNvSpPr txBox="1"/>
          <p:nvPr/>
        </p:nvSpPr>
        <p:spPr>
          <a:xfrm>
            <a:off x="2138216" y="4001658"/>
            <a:ext cx="1228656" cy="308033"/>
          </a:xfrm>
          <a:prstGeom prst="rect">
            <a:avLst/>
          </a:prstGeom>
          <a:noFill/>
        </p:spPr>
        <p:txBody>
          <a:bodyPr wrap="square" lIns="0" tIns="0" rIns="0" bIns="0" rtlCol="0">
            <a:spAutoFit/>
          </a:bodyPr>
          <a:lstStyle/>
          <a:p>
            <a:pPr defTabSz="685800"/>
            <a:r>
              <a:rPr lang="en-US" sz="1001" b="1" dirty="0">
                <a:solidFill>
                  <a:srgbClr val="0070C0"/>
                </a:solidFill>
                <a:latin typeface="字魂58号-创中黑-Regular"/>
              </a:rPr>
              <a:t>Academic Exchange Information Center</a:t>
            </a:r>
          </a:p>
        </p:txBody>
      </p:sp>
      <p:sp>
        <p:nvSpPr>
          <p:cNvPr id="7" name="椭圆 6">
            <a:extLst>
              <a:ext uri="{FF2B5EF4-FFF2-40B4-BE49-F238E27FC236}">
                <a16:creationId xmlns:a16="http://schemas.microsoft.com/office/drawing/2014/main" id="{09621734-7832-CCF7-B4B7-4852DA5E203D}"/>
              </a:ext>
            </a:extLst>
          </p:cNvPr>
          <p:cNvSpPr/>
          <p:nvPr/>
        </p:nvSpPr>
        <p:spPr>
          <a:xfrm>
            <a:off x="525715" y="3258199"/>
            <a:ext cx="701040" cy="660400"/>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0070C0"/>
              </a:solidFill>
              <a:latin typeface="字魂58号-创中黑-Regular"/>
            </a:endParaRPr>
          </a:p>
        </p:txBody>
      </p:sp>
      <p:sp>
        <p:nvSpPr>
          <p:cNvPr id="8" name="文本框 7">
            <a:extLst>
              <a:ext uri="{FF2B5EF4-FFF2-40B4-BE49-F238E27FC236}">
                <a16:creationId xmlns:a16="http://schemas.microsoft.com/office/drawing/2014/main" id="{66107AE0-AC78-E9FD-632B-F34E1C4EF1CF}"/>
              </a:ext>
            </a:extLst>
          </p:cNvPr>
          <p:cNvSpPr txBox="1"/>
          <p:nvPr/>
        </p:nvSpPr>
        <p:spPr>
          <a:xfrm>
            <a:off x="385369" y="4001308"/>
            <a:ext cx="987450" cy="308033"/>
          </a:xfrm>
          <a:prstGeom prst="rect">
            <a:avLst/>
          </a:prstGeom>
          <a:noFill/>
        </p:spPr>
        <p:txBody>
          <a:bodyPr wrap="none" lIns="0" tIns="0" rIns="0" bIns="0" rtlCol="0">
            <a:spAutoFit/>
          </a:bodyPr>
          <a:lstStyle/>
          <a:p>
            <a:pPr algn="ctr" defTabSz="685800"/>
            <a:r>
              <a:rPr lang="en-US" altLang="zh-CN" sz="1001" b="1" dirty="0">
                <a:solidFill>
                  <a:srgbClr val="0070C0"/>
                </a:solidFill>
                <a:latin typeface="字魂58号-创中黑-Regular"/>
              </a:rPr>
              <a:t>AI Scholar</a:t>
            </a:r>
          </a:p>
          <a:p>
            <a:pPr defTabSz="685800"/>
            <a:r>
              <a:rPr lang="zh-CN" altLang="en-US" sz="1001" b="1" dirty="0">
                <a:solidFill>
                  <a:srgbClr val="0070C0"/>
                </a:solidFill>
                <a:latin typeface="字魂58号-创中黑-Regular"/>
              </a:rPr>
              <a:t>（</a:t>
            </a:r>
            <a:r>
              <a:rPr lang="en-US" altLang="zh-CN" sz="1001" b="1" dirty="0">
                <a:solidFill>
                  <a:srgbClr val="0070C0"/>
                </a:solidFill>
                <a:latin typeface="字魂58号-创中黑-Regular"/>
              </a:rPr>
              <a:t>Mini Program</a:t>
            </a:r>
            <a:r>
              <a:rPr lang="zh-CN" altLang="en-US" sz="1001" b="1" dirty="0">
                <a:solidFill>
                  <a:srgbClr val="0070C0"/>
                </a:solidFill>
                <a:latin typeface="字魂58号-创中黑-Regular"/>
              </a:rPr>
              <a:t>）</a:t>
            </a:r>
          </a:p>
        </p:txBody>
      </p:sp>
      <p:sp>
        <p:nvSpPr>
          <p:cNvPr id="9" name="椭圆 8">
            <a:extLst>
              <a:ext uri="{FF2B5EF4-FFF2-40B4-BE49-F238E27FC236}">
                <a16:creationId xmlns:a16="http://schemas.microsoft.com/office/drawing/2014/main" id="{424ED540-149C-CFAB-C06E-F064BD86568F}"/>
              </a:ext>
            </a:extLst>
          </p:cNvPr>
          <p:cNvSpPr/>
          <p:nvPr/>
        </p:nvSpPr>
        <p:spPr>
          <a:xfrm>
            <a:off x="2278098" y="1758742"/>
            <a:ext cx="701040" cy="660400"/>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0070C0"/>
              </a:solidFill>
              <a:latin typeface="Arial"/>
            </a:endParaRPr>
          </a:p>
        </p:txBody>
      </p:sp>
      <p:sp>
        <p:nvSpPr>
          <p:cNvPr id="10" name="文本框 9">
            <a:extLst>
              <a:ext uri="{FF2B5EF4-FFF2-40B4-BE49-F238E27FC236}">
                <a16:creationId xmlns:a16="http://schemas.microsoft.com/office/drawing/2014/main" id="{E5B2DAF7-9770-A721-CC96-EFEB71310C9B}"/>
              </a:ext>
            </a:extLst>
          </p:cNvPr>
          <p:cNvSpPr txBox="1"/>
          <p:nvPr/>
        </p:nvSpPr>
        <p:spPr>
          <a:xfrm>
            <a:off x="1896904" y="2496979"/>
            <a:ext cx="1463516" cy="308033"/>
          </a:xfrm>
          <a:prstGeom prst="rect">
            <a:avLst/>
          </a:prstGeom>
          <a:noFill/>
        </p:spPr>
        <p:txBody>
          <a:bodyPr wrap="square" lIns="0" tIns="0" rIns="0" bIns="0" rtlCol="0">
            <a:spAutoFit/>
          </a:bodyPr>
          <a:lstStyle/>
          <a:p>
            <a:pPr algn="ctr" defTabSz="685800"/>
            <a:r>
              <a:rPr lang="en-US" sz="1001" b="1" dirty="0">
                <a:solidFill>
                  <a:srgbClr val="0070C0"/>
                </a:solidFill>
                <a:latin typeface="字魂58号-创中黑-Regular"/>
              </a:rPr>
              <a:t>AI Scholar +</a:t>
            </a:r>
          </a:p>
          <a:p>
            <a:pPr algn="ctr" defTabSz="685800"/>
            <a:r>
              <a:rPr lang="zh-CN" altLang="en-US" sz="1001" b="1" dirty="0">
                <a:solidFill>
                  <a:srgbClr val="0070C0"/>
                </a:solidFill>
                <a:latin typeface="字魂58号-创中黑-Regular"/>
              </a:rPr>
              <a:t>（</a:t>
            </a:r>
            <a:r>
              <a:rPr lang="en-US" altLang="zh-CN" sz="1001" b="1" dirty="0">
                <a:solidFill>
                  <a:srgbClr val="0070C0"/>
                </a:solidFill>
                <a:latin typeface="字魂58号-创中黑-Regular"/>
              </a:rPr>
              <a:t>S</a:t>
            </a:r>
            <a:r>
              <a:rPr lang="zh-CN" altLang="en-US" sz="1001" b="1" dirty="0">
                <a:solidFill>
                  <a:srgbClr val="0070C0"/>
                </a:solidFill>
                <a:latin typeface="字魂58号-创中黑-Regular"/>
              </a:rPr>
              <a:t>ubscription </a:t>
            </a:r>
            <a:r>
              <a:rPr lang="en-US" altLang="zh-CN" sz="1001" b="1" dirty="0">
                <a:solidFill>
                  <a:srgbClr val="0070C0"/>
                </a:solidFill>
                <a:latin typeface="字魂58号-创中黑-Regular"/>
              </a:rPr>
              <a:t>A</a:t>
            </a:r>
            <a:r>
              <a:rPr lang="zh-CN" altLang="en-US" sz="1001" b="1" dirty="0">
                <a:solidFill>
                  <a:srgbClr val="0070C0"/>
                </a:solidFill>
                <a:latin typeface="字魂58号-创中黑-Regular"/>
              </a:rPr>
              <a:t>ccount）</a:t>
            </a:r>
          </a:p>
        </p:txBody>
      </p:sp>
      <p:sp>
        <p:nvSpPr>
          <p:cNvPr id="11" name="矩形: 圆角 10">
            <a:extLst>
              <a:ext uri="{FF2B5EF4-FFF2-40B4-BE49-F238E27FC236}">
                <a16:creationId xmlns:a16="http://schemas.microsoft.com/office/drawing/2014/main" id="{C856A271-CBFE-464A-0880-F9C9E61FFFCD}"/>
              </a:ext>
            </a:extLst>
          </p:cNvPr>
          <p:cNvSpPr/>
          <p:nvPr/>
        </p:nvSpPr>
        <p:spPr>
          <a:xfrm>
            <a:off x="216453" y="1571706"/>
            <a:ext cx="3225600" cy="2991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Arial"/>
            </a:endParaRPr>
          </a:p>
        </p:txBody>
      </p:sp>
      <p:grpSp>
        <p:nvGrpSpPr>
          <p:cNvPr id="12" name="组合 11">
            <a:extLst>
              <a:ext uri="{FF2B5EF4-FFF2-40B4-BE49-F238E27FC236}">
                <a16:creationId xmlns:a16="http://schemas.microsoft.com/office/drawing/2014/main" id="{D2672860-DD58-4B15-106B-C5AE93FD27DC}"/>
              </a:ext>
            </a:extLst>
          </p:cNvPr>
          <p:cNvGrpSpPr/>
          <p:nvPr/>
        </p:nvGrpSpPr>
        <p:grpSpPr>
          <a:xfrm>
            <a:off x="5613336" y="1571989"/>
            <a:ext cx="3395663" cy="2991317"/>
            <a:chOff x="5506200" y="1505722"/>
            <a:chExt cx="3395663" cy="2991317"/>
          </a:xfrm>
        </p:grpSpPr>
        <p:cxnSp>
          <p:nvCxnSpPr>
            <p:cNvPr id="13" name="直接连接符 12">
              <a:extLst>
                <a:ext uri="{FF2B5EF4-FFF2-40B4-BE49-F238E27FC236}">
                  <a16:creationId xmlns:a16="http://schemas.microsoft.com/office/drawing/2014/main" id="{E64FA12E-E828-4BAE-A798-E399F3517006}"/>
                </a:ext>
              </a:extLst>
            </p:cNvPr>
            <p:cNvCxnSpPr/>
            <p:nvPr/>
          </p:nvCxnSpPr>
          <p:spPr>
            <a:xfrm flipH="1" flipV="1">
              <a:off x="5868036" y="3291841"/>
              <a:ext cx="780415" cy="37592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5486EE2D-C2D9-1FD2-99E2-3143AE564CAC}"/>
                </a:ext>
              </a:extLst>
            </p:cNvPr>
            <p:cNvCxnSpPr/>
            <p:nvPr/>
          </p:nvCxnSpPr>
          <p:spPr>
            <a:xfrm>
              <a:off x="7534911" y="2325371"/>
              <a:ext cx="575945" cy="456565"/>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4EE0901E-5586-6706-8C01-205E417EB5D7}"/>
                </a:ext>
              </a:extLst>
            </p:cNvPr>
            <p:cNvSpPr/>
            <p:nvPr/>
          </p:nvSpPr>
          <p:spPr>
            <a:xfrm>
              <a:off x="5909311" y="1925320"/>
              <a:ext cx="593090" cy="570230"/>
            </a:xfrm>
            <a:prstGeom prst="ellipse">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0070C0"/>
                </a:solidFill>
                <a:latin typeface="Arial"/>
              </a:endParaRPr>
            </a:p>
          </p:txBody>
        </p:sp>
        <p:sp>
          <p:nvSpPr>
            <p:cNvPr id="16" name="椭圆 15">
              <a:extLst>
                <a:ext uri="{FF2B5EF4-FFF2-40B4-BE49-F238E27FC236}">
                  <a16:creationId xmlns:a16="http://schemas.microsoft.com/office/drawing/2014/main" id="{2DA6E327-A30E-6C53-3220-49EA1C3BB7C3}"/>
                </a:ext>
              </a:extLst>
            </p:cNvPr>
            <p:cNvSpPr/>
            <p:nvPr/>
          </p:nvSpPr>
          <p:spPr>
            <a:xfrm>
              <a:off x="8100061" y="2547621"/>
              <a:ext cx="543560" cy="528955"/>
            </a:xfrm>
            <a:prstGeom prst="ellipse">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0070C0"/>
                </a:solidFill>
                <a:latin typeface="字魂58号-创中黑-Regular"/>
              </a:endParaRPr>
            </a:p>
          </p:txBody>
        </p:sp>
        <p:sp>
          <p:nvSpPr>
            <p:cNvPr id="17" name="椭圆 16">
              <a:extLst>
                <a:ext uri="{FF2B5EF4-FFF2-40B4-BE49-F238E27FC236}">
                  <a16:creationId xmlns:a16="http://schemas.microsoft.com/office/drawing/2014/main" id="{ED29F6B4-4026-560E-D07A-C1C435EFD63B}"/>
                </a:ext>
              </a:extLst>
            </p:cNvPr>
            <p:cNvSpPr/>
            <p:nvPr/>
          </p:nvSpPr>
          <p:spPr>
            <a:xfrm>
              <a:off x="5518785" y="3011170"/>
              <a:ext cx="584200" cy="554990"/>
            </a:xfrm>
            <a:prstGeom prst="ellipse">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0070C0"/>
                </a:solidFill>
                <a:latin typeface="字魂58号-创中黑-Regular"/>
              </a:endParaRPr>
            </a:p>
          </p:txBody>
        </p:sp>
        <p:sp>
          <p:nvSpPr>
            <p:cNvPr id="18" name="椭圆 17">
              <a:extLst>
                <a:ext uri="{FF2B5EF4-FFF2-40B4-BE49-F238E27FC236}">
                  <a16:creationId xmlns:a16="http://schemas.microsoft.com/office/drawing/2014/main" id="{F4FD4194-68BE-DE5F-D182-681EDF5F093C}"/>
                </a:ext>
              </a:extLst>
            </p:cNvPr>
            <p:cNvSpPr/>
            <p:nvPr/>
          </p:nvSpPr>
          <p:spPr>
            <a:xfrm>
              <a:off x="7118350" y="2039620"/>
              <a:ext cx="562610" cy="577850"/>
            </a:xfrm>
            <a:prstGeom prst="ellipse">
              <a:avLst/>
            </a:prstGeom>
            <a:blipFill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0070C0"/>
                </a:solidFill>
                <a:latin typeface="Arial"/>
              </a:endParaRPr>
            </a:p>
          </p:txBody>
        </p:sp>
        <p:sp>
          <p:nvSpPr>
            <p:cNvPr id="19" name="椭圆 18">
              <a:extLst>
                <a:ext uri="{FF2B5EF4-FFF2-40B4-BE49-F238E27FC236}">
                  <a16:creationId xmlns:a16="http://schemas.microsoft.com/office/drawing/2014/main" id="{6BFF452E-6668-A62B-C028-B51A68342A2E}"/>
                </a:ext>
              </a:extLst>
            </p:cNvPr>
            <p:cNvSpPr/>
            <p:nvPr/>
          </p:nvSpPr>
          <p:spPr>
            <a:xfrm>
              <a:off x="6649085" y="3452496"/>
              <a:ext cx="537210" cy="610235"/>
            </a:xfrm>
            <a:prstGeom prst="ellipse">
              <a:avLst/>
            </a:prstGeom>
            <a:blipFill rotWithShape="1">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0070C0"/>
                </a:solidFill>
                <a:latin typeface="字魂58号-创中黑-Regular"/>
              </a:endParaRPr>
            </a:p>
          </p:txBody>
        </p:sp>
        <p:sp>
          <p:nvSpPr>
            <p:cNvPr id="20" name="椭圆 19">
              <a:extLst>
                <a:ext uri="{FF2B5EF4-FFF2-40B4-BE49-F238E27FC236}">
                  <a16:creationId xmlns:a16="http://schemas.microsoft.com/office/drawing/2014/main" id="{0DFC7295-CB5F-4497-4638-F5403C6B7B9F}"/>
                </a:ext>
              </a:extLst>
            </p:cNvPr>
            <p:cNvSpPr/>
            <p:nvPr/>
          </p:nvSpPr>
          <p:spPr>
            <a:xfrm>
              <a:off x="7777957" y="3501550"/>
              <a:ext cx="593725" cy="584200"/>
            </a:xfrm>
            <a:prstGeom prst="ellipse">
              <a:avLst/>
            </a:prstGeom>
            <a:blipFill rotWithShape="1">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endParaRPr lang="zh-CN" altLang="en-US">
                <a:solidFill>
                  <a:srgbClr val="0070C0"/>
                </a:solidFill>
                <a:latin typeface="字魂58号-创中黑-Regular"/>
              </a:endParaRPr>
            </a:p>
          </p:txBody>
        </p:sp>
        <p:cxnSp>
          <p:nvCxnSpPr>
            <p:cNvPr id="21" name="直接连接符 20">
              <a:extLst>
                <a:ext uri="{FF2B5EF4-FFF2-40B4-BE49-F238E27FC236}">
                  <a16:creationId xmlns:a16="http://schemas.microsoft.com/office/drawing/2014/main" id="{77072AE9-E2FC-625A-7B76-F4D2BD4829C1}"/>
                </a:ext>
              </a:extLst>
            </p:cNvPr>
            <p:cNvCxnSpPr>
              <a:stCxn id="15" idx="6"/>
              <a:endCxn id="18" idx="2"/>
            </p:cNvCxnSpPr>
            <p:nvPr/>
          </p:nvCxnSpPr>
          <p:spPr>
            <a:xfrm>
              <a:off x="6502401" y="2210435"/>
              <a:ext cx="615950" cy="11811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5F80BFD3-A8C6-B45C-E2B0-334721E078B2}"/>
                </a:ext>
              </a:extLst>
            </p:cNvPr>
            <p:cNvCxnSpPr>
              <a:stCxn id="16" idx="4"/>
              <a:endCxn id="20" idx="7"/>
            </p:cNvCxnSpPr>
            <p:nvPr/>
          </p:nvCxnSpPr>
          <p:spPr>
            <a:xfrm flipH="1">
              <a:off x="8284686" y="3076576"/>
              <a:ext cx="87154" cy="51054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F742A603-7C68-E30B-5C6C-24B5F2C8E8DA}"/>
                </a:ext>
              </a:extLst>
            </p:cNvPr>
            <p:cNvCxnSpPr>
              <a:stCxn id="20" idx="2"/>
              <a:endCxn id="19" idx="6"/>
            </p:cNvCxnSpPr>
            <p:nvPr/>
          </p:nvCxnSpPr>
          <p:spPr>
            <a:xfrm flipH="1" flipV="1">
              <a:off x="7185978" y="3757455"/>
              <a:ext cx="591979" cy="36195"/>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EC3E073A-AB60-FAEA-0C92-2C398BE1C1AB}"/>
                </a:ext>
              </a:extLst>
            </p:cNvPr>
            <p:cNvCxnSpPr>
              <a:stCxn id="17" idx="0"/>
              <a:endCxn id="15" idx="3"/>
            </p:cNvCxnSpPr>
            <p:nvPr/>
          </p:nvCxnSpPr>
          <p:spPr>
            <a:xfrm flipV="1">
              <a:off x="5810886" y="2411730"/>
              <a:ext cx="185420" cy="59944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2B82CBC3-79A3-8AFD-5F1A-290F65C2402B}"/>
                </a:ext>
              </a:extLst>
            </p:cNvPr>
            <p:cNvSpPr txBox="1"/>
            <p:nvPr/>
          </p:nvSpPr>
          <p:spPr>
            <a:xfrm>
              <a:off x="5639074" y="1605512"/>
              <a:ext cx="1546859" cy="369332"/>
            </a:xfrm>
            <a:prstGeom prst="rect">
              <a:avLst/>
            </a:prstGeom>
            <a:noFill/>
          </p:spPr>
          <p:txBody>
            <a:bodyPr wrap="square" lIns="0" tIns="0" rIns="0" bIns="0" rtlCol="0" anchor="t">
              <a:spAutoFit/>
            </a:bodyPr>
            <a:lstStyle/>
            <a:p>
              <a:pPr algn="ctr" defTabSz="685800"/>
              <a:r>
                <a:rPr lang="en-US" altLang="zh-CN" sz="1200" b="1" dirty="0">
                  <a:solidFill>
                    <a:srgbClr val="0070C0"/>
                  </a:solidFill>
                  <a:latin typeface="Calibri" panose="020F0502020204030204" pitchFamily="34" charset="0"/>
                  <a:cs typeface="Calibri" panose="020F0502020204030204" pitchFamily="34" charset="0"/>
                </a:rPr>
                <a:t>Mechatronic Information </a:t>
              </a:r>
            </a:p>
          </p:txBody>
        </p:sp>
        <p:sp>
          <p:nvSpPr>
            <p:cNvPr id="26" name="文本框 25">
              <a:extLst>
                <a:ext uri="{FF2B5EF4-FFF2-40B4-BE49-F238E27FC236}">
                  <a16:creationId xmlns:a16="http://schemas.microsoft.com/office/drawing/2014/main" id="{2FBEBC8C-0B84-4B0A-686B-8453FC6C1563}"/>
                </a:ext>
              </a:extLst>
            </p:cNvPr>
            <p:cNvSpPr txBox="1"/>
            <p:nvPr/>
          </p:nvSpPr>
          <p:spPr>
            <a:xfrm>
              <a:off x="7589043" y="1610973"/>
              <a:ext cx="1312820" cy="369332"/>
            </a:xfrm>
            <a:prstGeom prst="rect">
              <a:avLst/>
            </a:prstGeom>
            <a:noFill/>
          </p:spPr>
          <p:txBody>
            <a:bodyPr wrap="square" lIns="0" tIns="0" rIns="0" bIns="0" rtlCol="0" anchor="t">
              <a:spAutoFit/>
            </a:bodyPr>
            <a:lstStyle/>
            <a:p>
              <a:pPr defTabSz="685800"/>
              <a:r>
                <a:rPr lang="en-US" altLang="zh-CN" sz="1200" b="1" dirty="0">
                  <a:solidFill>
                    <a:srgbClr val="0070C0"/>
                  </a:solidFill>
                  <a:latin typeface="Calibri" panose="020F0502020204030204" pitchFamily="34" charset="0"/>
                  <a:cs typeface="Calibri" panose="020F0502020204030204" pitchFamily="34" charset="0"/>
                </a:rPr>
                <a:t>Materials Sci &amp; Engineering </a:t>
              </a:r>
            </a:p>
          </p:txBody>
        </p:sp>
        <p:sp>
          <p:nvSpPr>
            <p:cNvPr id="27" name="文本框 26">
              <a:extLst>
                <a:ext uri="{FF2B5EF4-FFF2-40B4-BE49-F238E27FC236}">
                  <a16:creationId xmlns:a16="http://schemas.microsoft.com/office/drawing/2014/main" id="{C6FC1E47-715C-AA93-CC52-458C91D91FF9}"/>
                </a:ext>
              </a:extLst>
            </p:cNvPr>
            <p:cNvSpPr txBox="1"/>
            <p:nvPr/>
          </p:nvSpPr>
          <p:spPr>
            <a:xfrm>
              <a:off x="7067586" y="2863928"/>
              <a:ext cx="1284446" cy="369332"/>
            </a:xfrm>
            <a:prstGeom prst="rect">
              <a:avLst/>
            </a:prstGeom>
            <a:noFill/>
          </p:spPr>
          <p:txBody>
            <a:bodyPr wrap="square" lIns="0" tIns="0" rIns="0" bIns="0" rtlCol="0" anchor="t">
              <a:spAutoFit/>
            </a:bodyPr>
            <a:lstStyle/>
            <a:p>
              <a:pPr defTabSz="685800"/>
              <a:r>
                <a:rPr lang="en-US" altLang="zh-CN" sz="1200" b="1" dirty="0">
                  <a:solidFill>
                    <a:srgbClr val="0070C0"/>
                  </a:solidFill>
                  <a:latin typeface="Calibri" panose="020F0502020204030204" pitchFamily="34" charset="0"/>
                  <a:cs typeface="Calibri" panose="020F0502020204030204" pitchFamily="34" charset="0"/>
                </a:rPr>
                <a:t>Computer Sci &amp; Information </a:t>
              </a:r>
            </a:p>
          </p:txBody>
        </p:sp>
        <p:sp>
          <p:nvSpPr>
            <p:cNvPr id="28" name="文本框 27">
              <a:extLst>
                <a:ext uri="{FF2B5EF4-FFF2-40B4-BE49-F238E27FC236}">
                  <a16:creationId xmlns:a16="http://schemas.microsoft.com/office/drawing/2014/main" id="{F151A791-639A-1FAD-71B1-B11401D1BC5B}"/>
                </a:ext>
              </a:extLst>
            </p:cNvPr>
            <p:cNvSpPr txBox="1"/>
            <p:nvPr/>
          </p:nvSpPr>
          <p:spPr>
            <a:xfrm>
              <a:off x="7709809" y="3935308"/>
              <a:ext cx="1020604" cy="369332"/>
            </a:xfrm>
            <a:prstGeom prst="rect">
              <a:avLst/>
            </a:prstGeom>
            <a:noFill/>
          </p:spPr>
          <p:txBody>
            <a:bodyPr wrap="square" lIns="0" tIns="0" rIns="0" bIns="0" rtlCol="0" anchor="t">
              <a:spAutoFit/>
            </a:bodyPr>
            <a:lstStyle/>
            <a:p>
              <a:pPr defTabSz="685800"/>
              <a:r>
                <a:rPr lang="en-US" altLang="zh-CN" sz="1200" b="1" dirty="0">
                  <a:solidFill>
                    <a:srgbClr val="0070C0"/>
                  </a:solidFill>
                  <a:latin typeface="Calibri" panose="020F0502020204030204" pitchFamily="34" charset="0"/>
                  <a:cs typeface="Calibri" panose="020F0502020204030204" pitchFamily="34" charset="0"/>
                </a:rPr>
                <a:t>Humanities and Social Sciences</a:t>
              </a:r>
            </a:p>
          </p:txBody>
        </p:sp>
        <p:sp>
          <p:nvSpPr>
            <p:cNvPr id="29" name="文本框 28">
              <a:extLst>
                <a:ext uri="{FF2B5EF4-FFF2-40B4-BE49-F238E27FC236}">
                  <a16:creationId xmlns:a16="http://schemas.microsoft.com/office/drawing/2014/main" id="{DD7C35C6-84C7-52DB-D932-64CB8B7AE3CD}"/>
                </a:ext>
              </a:extLst>
            </p:cNvPr>
            <p:cNvSpPr txBox="1"/>
            <p:nvPr/>
          </p:nvSpPr>
          <p:spPr>
            <a:xfrm>
              <a:off x="6615386" y="4085803"/>
              <a:ext cx="919163" cy="184666"/>
            </a:xfrm>
            <a:prstGeom prst="rect">
              <a:avLst/>
            </a:prstGeom>
            <a:noFill/>
          </p:spPr>
          <p:txBody>
            <a:bodyPr wrap="square" lIns="0" tIns="0" rIns="0" bIns="0" rtlCol="0" anchor="t">
              <a:spAutoFit/>
            </a:bodyPr>
            <a:lstStyle/>
            <a:p>
              <a:pPr defTabSz="685800"/>
              <a:r>
                <a:rPr lang="en-US" altLang="zh-CN" sz="1200" b="1" dirty="0">
                  <a:solidFill>
                    <a:srgbClr val="0070C0"/>
                  </a:solidFill>
                  <a:latin typeface="Calibri" panose="020F0502020204030204" pitchFamily="34" charset="0"/>
                  <a:cs typeface="Calibri" panose="020F0502020204030204" pitchFamily="34" charset="0"/>
                </a:rPr>
                <a:t>STEM</a:t>
              </a:r>
            </a:p>
          </p:txBody>
        </p:sp>
        <p:sp>
          <p:nvSpPr>
            <p:cNvPr id="30" name="文本框 29">
              <a:extLst>
                <a:ext uri="{FF2B5EF4-FFF2-40B4-BE49-F238E27FC236}">
                  <a16:creationId xmlns:a16="http://schemas.microsoft.com/office/drawing/2014/main" id="{76F67B43-16CD-BDD5-BAF0-7377728B1A42}"/>
                </a:ext>
              </a:extLst>
            </p:cNvPr>
            <p:cNvSpPr txBox="1"/>
            <p:nvPr/>
          </p:nvSpPr>
          <p:spPr>
            <a:xfrm>
              <a:off x="5639074" y="3566214"/>
              <a:ext cx="975836" cy="369332"/>
            </a:xfrm>
            <a:prstGeom prst="rect">
              <a:avLst/>
            </a:prstGeom>
            <a:noFill/>
          </p:spPr>
          <p:txBody>
            <a:bodyPr wrap="square" lIns="0" tIns="0" rIns="0" bIns="0" rtlCol="0" anchor="t">
              <a:spAutoFit/>
            </a:bodyPr>
            <a:lstStyle/>
            <a:p>
              <a:pPr defTabSz="685800"/>
              <a:r>
                <a:rPr lang="en-US" altLang="zh-CN" sz="1200" b="1" dirty="0">
                  <a:solidFill>
                    <a:srgbClr val="0070C0"/>
                  </a:solidFill>
                  <a:latin typeface="Calibri" panose="020F0502020204030204" pitchFamily="34" charset="0"/>
                  <a:cs typeface="Calibri" panose="020F0502020204030204" pitchFamily="34" charset="0"/>
                </a:rPr>
                <a:t>Green Energy &amp; Environment</a:t>
              </a:r>
            </a:p>
          </p:txBody>
        </p:sp>
        <p:sp>
          <p:nvSpPr>
            <p:cNvPr id="31" name="矩形: 圆角 30">
              <a:extLst>
                <a:ext uri="{FF2B5EF4-FFF2-40B4-BE49-F238E27FC236}">
                  <a16:creationId xmlns:a16="http://schemas.microsoft.com/office/drawing/2014/main" id="{E4FC2DE6-B99B-1C66-4E83-C89B4C29FF7E}"/>
                </a:ext>
              </a:extLst>
            </p:cNvPr>
            <p:cNvSpPr/>
            <p:nvPr/>
          </p:nvSpPr>
          <p:spPr>
            <a:xfrm>
              <a:off x="5506200" y="1505722"/>
              <a:ext cx="3224299" cy="29913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latin typeface="Arial"/>
              </a:endParaRPr>
            </a:p>
          </p:txBody>
        </p:sp>
      </p:grpSp>
      <p:cxnSp>
        <p:nvCxnSpPr>
          <p:cNvPr id="32" name="直接连接符 31">
            <a:extLst>
              <a:ext uri="{FF2B5EF4-FFF2-40B4-BE49-F238E27FC236}">
                <a16:creationId xmlns:a16="http://schemas.microsoft.com/office/drawing/2014/main" id="{EF9E7179-5B2D-2669-0222-DF7ED01312FE}"/>
              </a:ext>
            </a:extLst>
          </p:cNvPr>
          <p:cNvCxnSpPr>
            <a:stCxn id="11" idx="3"/>
            <a:endCxn id="31" idx="1"/>
          </p:cNvCxnSpPr>
          <p:nvPr/>
        </p:nvCxnSpPr>
        <p:spPr>
          <a:xfrm>
            <a:off x="3442053" y="3067507"/>
            <a:ext cx="2171700" cy="476"/>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3" name="组合 32">
            <a:extLst>
              <a:ext uri="{FF2B5EF4-FFF2-40B4-BE49-F238E27FC236}">
                <a16:creationId xmlns:a16="http://schemas.microsoft.com/office/drawing/2014/main" id="{7D358FF8-A2B9-0C70-C597-BC73E7605599}"/>
              </a:ext>
            </a:extLst>
          </p:cNvPr>
          <p:cNvGrpSpPr/>
          <p:nvPr/>
        </p:nvGrpSpPr>
        <p:grpSpPr>
          <a:xfrm>
            <a:off x="3592354" y="2232184"/>
            <a:ext cx="1806416" cy="1686401"/>
            <a:chOff x="3022028" y="1587732"/>
            <a:chExt cx="6120680" cy="3682533"/>
          </a:xfrm>
        </p:grpSpPr>
        <p:pic>
          <p:nvPicPr>
            <p:cNvPr id="34" name="Picture 2" descr="C:\Users\Administrator\Desktop\ppt展示模板-8.png">
              <a:extLst>
                <a:ext uri="{FF2B5EF4-FFF2-40B4-BE49-F238E27FC236}">
                  <a16:creationId xmlns:a16="http://schemas.microsoft.com/office/drawing/2014/main" id="{40DFD43E-B200-240F-D3F7-AFCC724F54D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22028" y="1587732"/>
              <a:ext cx="6120680" cy="3682533"/>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a:extLst>
                <a:ext uri="{FF2B5EF4-FFF2-40B4-BE49-F238E27FC236}">
                  <a16:creationId xmlns:a16="http://schemas.microsoft.com/office/drawing/2014/main" id="{9A185C2A-E16A-9413-EA9C-FF3E624E3106}"/>
                </a:ext>
              </a:extLst>
            </p:cNvPr>
            <p:cNvSpPr/>
            <p:nvPr/>
          </p:nvSpPr>
          <p:spPr>
            <a:xfrm>
              <a:off x="3937348" y="2060861"/>
              <a:ext cx="4320480" cy="2376251"/>
            </a:xfrm>
            <a:prstGeom prst="rect">
              <a:avLst/>
            </a:prstGeom>
            <a:blipFill rotWithShape="1">
              <a:blip r:embed="rId11"/>
              <a:srcRect/>
              <a:stretch>
                <a:fillRect l="-2911" t="-6812" r="-2911" b="-6812"/>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srgbClr val="0070C0"/>
                </a:solidFill>
                <a:latin typeface="Arial"/>
              </a:endParaRPr>
            </a:p>
          </p:txBody>
        </p:sp>
      </p:grpSp>
      <p:sp>
        <p:nvSpPr>
          <p:cNvPr id="36" name="文本框 37">
            <a:extLst>
              <a:ext uri="{FF2B5EF4-FFF2-40B4-BE49-F238E27FC236}">
                <a16:creationId xmlns:a16="http://schemas.microsoft.com/office/drawing/2014/main" id="{3B8E0254-2D0C-D4BF-62B7-70D0E248130C}"/>
              </a:ext>
            </a:extLst>
          </p:cNvPr>
          <p:cNvSpPr txBox="1"/>
          <p:nvPr/>
        </p:nvSpPr>
        <p:spPr>
          <a:xfrm>
            <a:off x="945339" y="274086"/>
            <a:ext cx="3384036" cy="388808"/>
          </a:xfrm>
          <a:prstGeom prst="rect">
            <a:avLst/>
          </a:prstGeom>
          <a:noFill/>
        </p:spPr>
        <p:txBody>
          <a:bodyPr wrap="none" lIns="65008" tIns="32504" rIns="65008" bIns="32504" rtlCol="0">
            <a:spAutoFit/>
          </a:bodyPr>
          <a:lstStyle/>
          <a:p>
            <a:pPr defTabSz="685800"/>
            <a:r>
              <a:rPr lang="en-US" altLang="zh-CN" sz="2100" b="1" dirty="0">
                <a:solidFill>
                  <a:prstClr val="black"/>
                </a:solidFill>
                <a:latin typeface="字魂100号-方方先锋体" panose="00000500000000000000" pitchFamily="2" charset="-122"/>
                <a:ea typeface="字魂100号-方方先锋体" panose="00000500000000000000" pitchFamily="2" charset="-122"/>
                <a:cs typeface="Arial" panose="020B0604020202020204" pitchFamily="34" charset="0"/>
              </a:rPr>
              <a:t>Social Media Promotion</a:t>
            </a:r>
          </a:p>
        </p:txBody>
      </p:sp>
      <p:sp>
        <p:nvSpPr>
          <p:cNvPr id="37" name="五边形 2">
            <a:extLst>
              <a:ext uri="{FF2B5EF4-FFF2-40B4-BE49-F238E27FC236}">
                <a16:creationId xmlns:a16="http://schemas.microsoft.com/office/drawing/2014/main" id="{E4004B4E-26D3-573F-5503-C140AE7F94FD}"/>
              </a:ext>
            </a:extLst>
          </p:cNvPr>
          <p:cNvSpPr>
            <a:spLocks noChangeArrowheads="1"/>
          </p:cNvSpPr>
          <p:nvPr/>
        </p:nvSpPr>
        <p:spPr bwMode="auto">
          <a:xfrm>
            <a:off x="162561" y="298169"/>
            <a:ext cx="496517" cy="335280"/>
          </a:xfrm>
          <a:prstGeom prst="homePlate">
            <a:avLst>
              <a:gd name="adj" fmla="val 49904"/>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38" name="燕尾形 6">
            <a:extLst>
              <a:ext uri="{FF2B5EF4-FFF2-40B4-BE49-F238E27FC236}">
                <a16:creationId xmlns:a16="http://schemas.microsoft.com/office/drawing/2014/main" id="{BD7733CF-D477-F9E4-C74C-7B6F1C391598}"/>
              </a:ext>
            </a:extLst>
          </p:cNvPr>
          <p:cNvSpPr>
            <a:spLocks noChangeArrowheads="1"/>
          </p:cNvSpPr>
          <p:nvPr/>
        </p:nvSpPr>
        <p:spPr bwMode="auto">
          <a:xfrm>
            <a:off x="565417" y="298169"/>
            <a:ext cx="306938" cy="335280"/>
          </a:xfrm>
          <a:prstGeom prst="chevron">
            <a:avLst>
              <a:gd name="adj" fmla="val 50000"/>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Tree>
    <p:extLst>
      <p:ext uri="{BB962C8B-B14F-4D97-AF65-F5344CB8AC3E}">
        <p14:creationId xmlns:p14="http://schemas.microsoft.com/office/powerpoint/2010/main" val="948744694"/>
      </p:ext>
    </p:extLst>
  </p:cSld>
  <p:clrMapOvr>
    <a:masterClrMapping/>
  </p:clrMapOvr>
  <p:transition spd="slow">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7">
            <a:extLst>
              <a:ext uri="{FF2B5EF4-FFF2-40B4-BE49-F238E27FC236}">
                <a16:creationId xmlns:a16="http://schemas.microsoft.com/office/drawing/2014/main" id="{B0F3A160-2410-12B3-88AC-D83772D9CAE0}"/>
              </a:ext>
            </a:extLst>
          </p:cNvPr>
          <p:cNvSpPr txBox="1"/>
          <p:nvPr/>
        </p:nvSpPr>
        <p:spPr>
          <a:xfrm>
            <a:off x="945339" y="274086"/>
            <a:ext cx="3416737" cy="388808"/>
          </a:xfrm>
          <a:prstGeom prst="rect">
            <a:avLst/>
          </a:prstGeom>
          <a:noFill/>
        </p:spPr>
        <p:txBody>
          <a:bodyPr wrap="none" lIns="65008" tIns="32504" rIns="65008" bIns="32504" rtlCol="0">
            <a:spAutoFit/>
          </a:bodyPr>
          <a:lstStyle/>
          <a:p>
            <a:pPr defTabSz="685800"/>
            <a:r>
              <a:rPr lang="en-US" altLang="zh-CN" sz="2100" b="1" dirty="0">
                <a:solidFill>
                  <a:prstClr val="black"/>
                </a:solidFill>
                <a:latin typeface="字魂100号-方方先锋体" panose="00000500000000000000" pitchFamily="2" charset="-122"/>
                <a:ea typeface="字魂100号-方方先锋体" panose="00000500000000000000" pitchFamily="2" charset="-122"/>
                <a:cs typeface="Arial" panose="020B0604020202020204" pitchFamily="34" charset="0"/>
              </a:rPr>
              <a:t>Collaboration Resources</a:t>
            </a:r>
          </a:p>
        </p:txBody>
      </p:sp>
      <p:sp>
        <p:nvSpPr>
          <p:cNvPr id="3" name="五边形 2">
            <a:extLst>
              <a:ext uri="{FF2B5EF4-FFF2-40B4-BE49-F238E27FC236}">
                <a16:creationId xmlns:a16="http://schemas.microsoft.com/office/drawing/2014/main" id="{E1D2A912-2DB4-CD4A-09E8-C46AAE4929BE}"/>
              </a:ext>
            </a:extLst>
          </p:cNvPr>
          <p:cNvSpPr>
            <a:spLocks noChangeArrowheads="1"/>
          </p:cNvSpPr>
          <p:nvPr/>
        </p:nvSpPr>
        <p:spPr bwMode="auto">
          <a:xfrm>
            <a:off x="162561" y="298169"/>
            <a:ext cx="496517" cy="335280"/>
          </a:xfrm>
          <a:prstGeom prst="homePlate">
            <a:avLst>
              <a:gd name="adj" fmla="val 49904"/>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4" name="燕尾形 54">
            <a:extLst>
              <a:ext uri="{FF2B5EF4-FFF2-40B4-BE49-F238E27FC236}">
                <a16:creationId xmlns:a16="http://schemas.microsoft.com/office/drawing/2014/main" id="{A1E014B8-3B2A-248A-E959-469E7FD8E458}"/>
              </a:ext>
            </a:extLst>
          </p:cNvPr>
          <p:cNvSpPr>
            <a:spLocks noChangeArrowheads="1"/>
          </p:cNvSpPr>
          <p:nvPr/>
        </p:nvSpPr>
        <p:spPr bwMode="auto">
          <a:xfrm>
            <a:off x="565417" y="298169"/>
            <a:ext cx="306938" cy="335280"/>
          </a:xfrm>
          <a:prstGeom prst="chevron">
            <a:avLst>
              <a:gd name="adj" fmla="val 50000"/>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5" name="iS1ïḓé">
            <a:extLst>
              <a:ext uri="{FF2B5EF4-FFF2-40B4-BE49-F238E27FC236}">
                <a16:creationId xmlns:a16="http://schemas.microsoft.com/office/drawing/2014/main" id="{18404B67-4855-3CC9-442A-52E3688C6BFB}"/>
              </a:ext>
            </a:extLst>
          </p:cNvPr>
          <p:cNvSpPr/>
          <p:nvPr/>
        </p:nvSpPr>
        <p:spPr>
          <a:xfrm>
            <a:off x="4703445" y="1070610"/>
            <a:ext cx="3937635" cy="3813334"/>
          </a:xfrm>
          <a:prstGeom prst="roundRect">
            <a:avLst>
              <a:gd name="adj" fmla="val 5000"/>
            </a:avLst>
          </a:prstGeom>
          <a:solidFill>
            <a:schemeClr val="bg1">
              <a:lumMod val="95000"/>
            </a:schemeClr>
          </a:solidFill>
          <a:ln w="127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dirty="0">
              <a:solidFill>
                <a:srgbClr val="FFFFFF"/>
              </a:solidFill>
              <a:latin typeface="Arial" panose="020B0604020202020204"/>
              <a:ea typeface="Microsoft YaHei" panose="020B0503020204020204" charset="-122"/>
            </a:endParaRPr>
          </a:p>
        </p:txBody>
      </p:sp>
      <p:sp>
        <p:nvSpPr>
          <p:cNvPr id="6" name="îṣḷîḋe">
            <a:extLst>
              <a:ext uri="{FF2B5EF4-FFF2-40B4-BE49-F238E27FC236}">
                <a16:creationId xmlns:a16="http://schemas.microsoft.com/office/drawing/2014/main" id="{6B98FDE1-BF76-D9B1-4895-F38A927E3AF9}"/>
              </a:ext>
            </a:extLst>
          </p:cNvPr>
          <p:cNvSpPr/>
          <p:nvPr/>
        </p:nvSpPr>
        <p:spPr>
          <a:xfrm>
            <a:off x="438150" y="1070134"/>
            <a:ext cx="3970020" cy="3812858"/>
          </a:xfrm>
          <a:prstGeom prst="roundRect">
            <a:avLst>
              <a:gd name="adj" fmla="val 5000"/>
            </a:avLst>
          </a:prstGeom>
          <a:solidFill>
            <a:schemeClr val="bg1">
              <a:lumMod val="95000"/>
            </a:schemeClr>
          </a:solidFill>
          <a:ln w="127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endParaRPr dirty="0">
              <a:solidFill>
                <a:srgbClr val="FFFFFF"/>
              </a:solidFill>
              <a:latin typeface="Arial" panose="020B0604020202020204"/>
              <a:ea typeface="Microsoft YaHei" panose="020B0503020204020204" charset="-122"/>
            </a:endParaRPr>
          </a:p>
        </p:txBody>
      </p:sp>
      <p:grpSp>
        <p:nvGrpSpPr>
          <p:cNvPr id="7" name="组合 6">
            <a:extLst>
              <a:ext uri="{FF2B5EF4-FFF2-40B4-BE49-F238E27FC236}">
                <a16:creationId xmlns:a16="http://schemas.microsoft.com/office/drawing/2014/main" id="{FB5D1DA4-81B8-5BB1-3301-479274D7C709}"/>
              </a:ext>
            </a:extLst>
          </p:cNvPr>
          <p:cNvGrpSpPr/>
          <p:nvPr/>
        </p:nvGrpSpPr>
        <p:grpSpPr>
          <a:xfrm>
            <a:off x="633730" y="2400088"/>
            <a:ext cx="3578066" cy="2182388"/>
            <a:chOff x="633730" y="2683617"/>
            <a:chExt cx="3578066" cy="2182388"/>
          </a:xfrm>
        </p:grpSpPr>
        <p:sp>
          <p:nvSpPr>
            <p:cNvPr id="8" name="矩形 7">
              <a:extLst>
                <a:ext uri="{FF2B5EF4-FFF2-40B4-BE49-F238E27FC236}">
                  <a16:creationId xmlns:a16="http://schemas.microsoft.com/office/drawing/2014/main" id="{5AA9C5CB-C923-D622-BE4C-11264E23D689}"/>
                </a:ext>
              </a:extLst>
            </p:cNvPr>
            <p:cNvSpPr/>
            <p:nvPr/>
          </p:nvSpPr>
          <p:spPr>
            <a:xfrm>
              <a:off x="633730" y="2683617"/>
              <a:ext cx="3578066" cy="323165"/>
            </a:xfrm>
            <a:prstGeom prst="rect">
              <a:avLst/>
            </a:prstGeom>
          </p:spPr>
          <p:txBody>
            <a:bodyPr wrap="square">
              <a:spAutoFit/>
            </a:bodyPr>
            <a:lstStyle/>
            <a:p>
              <a:pPr algn="ctr" defTabSz="685800"/>
              <a:r>
                <a:rPr lang="en-US" altLang="zh-CN" sz="1500" b="1" dirty="0">
                  <a:solidFill>
                    <a:prstClr val="black"/>
                  </a:solidFill>
                  <a:latin typeface="Arial" panose="020B0604020202020204" pitchFamily="34" charset="0"/>
                  <a:cs typeface="Arial" panose="020B0604020202020204" pitchFamily="34" charset="0"/>
                  <a:sym typeface="+mn-ea"/>
                </a:rPr>
                <a:t>Scientific Organizations</a:t>
              </a:r>
              <a:endParaRPr lang="zh-CN" altLang="en-US" sz="1500" b="1" dirty="0">
                <a:solidFill>
                  <a:prstClr val="black"/>
                </a:solidFill>
                <a:latin typeface="Arial" panose="020B0604020202020204" pitchFamily="34" charset="0"/>
                <a:ea typeface="Microsoft YaHei" panose="020B0503020204020204" charset="-122"/>
                <a:cs typeface="Arial" panose="020B0604020202020204" pitchFamily="34" charset="0"/>
              </a:endParaRPr>
            </a:p>
          </p:txBody>
        </p:sp>
        <p:sp>
          <p:nvSpPr>
            <p:cNvPr id="9" name="ïṡḷide">
              <a:extLst>
                <a:ext uri="{FF2B5EF4-FFF2-40B4-BE49-F238E27FC236}">
                  <a16:creationId xmlns:a16="http://schemas.microsoft.com/office/drawing/2014/main" id="{C6D4E9B4-3E5C-D492-2264-5E09AFFC2866}"/>
                </a:ext>
              </a:extLst>
            </p:cNvPr>
            <p:cNvSpPr txBox="1"/>
            <p:nvPr/>
          </p:nvSpPr>
          <p:spPr bwMode="auto">
            <a:xfrm>
              <a:off x="641350" y="3161665"/>
              <a:ext cx="3498850" cy="1704340"/>
            </a:xfrm>
            <a:prstGeom prst="rect">
              <a:avLst/>
            </a:prstGeom>
            <a:noFill/>
          </p:spPr>
          <p:txBody>
            <a:bodyPr wrap="square" lIns="0" tIns="0" rIns="0" bIns="0" anchor="ctr" anchorCtr="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685800">
                <a:lnSpc>
                  <a:spcPct val="130000"/>
                </a:lnSpc>
              </a:pPr>
              <a:r>
                <a:rPr lang="en-US" altLang="zh-CN" sz="1050" b="1" dirty="0">
                  <a:solidFill>
                    <a:srgbClr val="333333"/>
                  </a:solidFill>
                  <a:latin typeface="Calibri" panose="020F0502020204030204" pitchFamily="34" charset="0"/>
                  <a:ea typeface="等线" panose="02010600030101010101" pitchFamily="2" charset="-122"/>
                  <a:cs typeface="Calibri" panose="020F0502020204030204" pitchFamily="34" charset="0"/>
                  <a:sym typeface="+mn-ea"/>
                </a:rPr>
                <a:t>With years’ development, there are thousands of collaborated organizations on our platform, including universities, colleges, institutions, and scientific enterprises. South China University of Technology, Beijing Jiaotong University, Tsinghua University, North China Electric Power University, National University of Defense Technology, Sichuan University, China national institute of standardization, China Institute of Water Resources and Hydropower Research,  Nanyang Technological University, Seoul National University etc.</a:t>
              </a:r>
              <a:r>
                <a:rPr lang="en-US" altLang="zh-CN" sz="1050" b="1" dirty="0">
                  <a:solidFill>
                    <a:srgbClr val="333333"/>
                  </a:solidFill>
                  <a:latin typeface="等线" panose="02010600030101010101" pitchFamily="2" charset="-122"/>
                  <a:ea typeface="等线" panose="02010600030101010101" pitchFamily="2" charset="-122"/>
                  <a:cs typeface="DengXian Light" panose="02010600030101010101" charset="-122"/>
                  <a:sym typeface="+mn-ea"/>
                </a:rPr>
                <a:t> </a:t>
              </a:r>
              <a:endParaRPr lang="zh-CN" altLang="en-US" sz="1050" b="1" dirty="0">
                <a:solidFill>
                  <a:prstClr val="black">
                    <a:lumMod val="75000"/>
                    <a:lumOff val="25000"/>
                  </a:prstClr>
                </a:solidFill>
                <a:latin typeface="等线" panose="02010600030101010101" pitchFamily="2" charset="-122"/>
                <a:ea typeface="等线" panose="02010600030101010101" pitchFamily="2" charset="-122"/>
              </a:endParaRPr>
            </a:p>
          </p:txBody>
        </p:sp>
      </p:grpSp>
      <p:pic>
        <p:nvPicPr>
          <p:cNvPr id="10" name="图片 9">
            <a:extLst>
              <a:ext uri="{FF2B5EF4-FFF2-40B4-BE49-F238E27FC236}">
                <a16:creationId xmlns:a16="http://schemas.microsoft.com/office/drawing/2014/main" id="{D9D2C877-62C1-0227-0074-662C437FD81A}"/>
              </a:ext>
            </a:extLst>
          </p:cNvPr>
          <p:cNvPicPr>
            <a:picLocks noChangeAspect="1"/>
          </p:cNvPicPr>
          <p:nvPr/>
        </p:nvPicPr>
        <p:blipFill>
          <a:blip r:embed="rId2"/>
          <a:stretch>
            <a:fillRect/>
          </a:stretch>
        </p:blipFill>
        <p:spPr>
          <a:xfrm>
            <a:off x="634206" y="1257293"/>
            <a:ext cx="3577590" cy="1085850"/>
          </a:xfrm>
          <a:prstGeom prst="roundRect">
            <a:avLst>
              <a:gd name="adj" fmla="val 8594"/>
            </a:avLst>
          </a:prstGeom>
          <a:solidFill>
            <a:schemeClr val="bg1">
              <a:lumMod val="85000"/>
            </a:schemeClr>
          </a:solidFill>
          <a:ln>
            <a:noFill/>
          </a:ln>
          <a:effectLst/>
        </p:spPr>
      </p:pic>
      <p:pic>
        <p:nvPicPr>
          <p:cNvPr id="11" name="图片 10">
            <a:extLst>
              <a:ext uri="{FF2B5EF4-FFF2-40B4-BE49-F238E27FC236}">
                <a16:creationId xmlns:a16="http://schemas.microsoft.com/office/drawing/2014/main" id="{7C546967-9216-944F-3862-B37E161CE849}"/>
              </a:ext>
            </a:extLst>
          </p:cNvPr>
          <p:cNvPicPr>
            <a:picLocks noChangeAspect="1"/>
          </p:cNvPicPr>
          <p:nvPr/>
        </p:nvPicPr>
        <p:blipFill>
          <a:blip r:embed="rId3"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896009" y="1270607"/>
            <a:ext cx="3552825" cy="1059180"/>
          </a:xfrm>
          <a:prstGeom prst="roundRect">
            <a:avLst>
              <a:gd name="adj" fmla="val 8594"/>
            </a:avLst>
          </a:prstGeom>
          <a:solidFill>
            <a:schemeClr val="bg1">
              <a:lumMod val="95000"/>
            </a:schemeClr>
          </a:solidFill>
          <a:ln>
            <a:noFill/>
          </a:ln>
          <a:effectLst>
            <a:reflection stA="0" endPos="28000" dist="5000" dir="5400000" sy="-100000" algn="bl" rotWithShape="0"/>
          </a:effectLst>
        </p:spPr>
      </p:pic>
      <p:sp>
        <p:nvSpPr>
          <p:cNvPr id="12" name="矩形 11">
            <a:extLst>
              <a:ext uri="{FF2B5EF4-FFF2-40B4-BE49-F238E27FC236}">
                <a16:creationId xmlns:a16="http://schemas.microsoft.com/office/drawing/2014/main" id="{13B1F2CC-7FA6-002D-5405-2F06C8F53221}"/>
              </a:ext>
            </a:extLst>
          </p:cNvPr>
          <p:cNvSpPr/>
          <p:nvPr/>
        </p:nvSpPr>
        <p:spPr>
          <a:xfrm>
            <a:off x="4896802" y="2400300"/>
            <a:ext cx="3551873" cy="323165"/>
          </a:xfrm>
          <a:prstGeom prst="rect">
            <a:avLst/>
          </a:prstGeom>
        </p:spPr>
        <p:txBody>
          <a:bodyPr wrap="square">
            <a:spAutoFit/>
          </a:bodyPr>
          <a:lstStyle/>
          <a:p>
            <a:pPr algn="ctr" defTabSz="685800"/>
            <a:r>
              <a:rPr lang="en-US" altLang="zh-CN" sz="1500" b="1" dirty="0">
                <a:solidFill>
                  <a:prstClr val="black"/>
                </a:solidFill>
                <a:latin typeface="Arial" panose="020B0604020202020204" pitchFamily="34" charset="0"/>
                <a:ea typeface="Microsoft YaHei" panose="020B0503020204020204" charset="-122"/>
                <a:cs typeface="Arial" panose="020B0604020202020204" pitchFamily="34" charset="0"/>
              </a:rPr>
              <a:t>Collaboration with STM Publishers</a:t>
            </a:r>
          </a:p>
        </p:txBody>
      </p:sp>
      <p:sp>
        <p:nvSpPr>
          <p:cNvPr id="13" name="ïṡļîďe">
            <a:extLst>
              <a:ext uri="{FF2B5EF4-FFF2-40B4-BE49-F238E27FC236}">
                <a16:creationId xmlns:a16="http://schemas.microsoft.com/office/drawing/2014/main" id="{9303047C-FDE4-6E6C-BFFF-D8121A47B39A}"/>
              </a:ext>
            </a:extLst>
          </p:cNvPr>
          <p:cNvSpPr txBox="1"/>
          <p:nvPr/>
        </p:nvSpPr>
        <p:spPr bwMode="auto">
          <a:xfrm>
            <a:off x="4896803" y="2699385"/>
            <a:ext cx="3552825" cy="2114550"/>
          </a:xfrm>
          <a:prstGeom prst="rect">
            <a:avLst/>
          </a:prstGeom>
          <a:noFill/>
        </p:spPr>
        <p:txBody>
          <a:bodyPr wrap="square" lIns="0" tIns="0" rIns="0" bIns="0" anchor="ctr" anchorCtr="1">
            <a:noAutofit/>
          </a:bodyPr>
          <a:lstStyle>
            <a:defPPr>
              <a:defRPr lang="zh-CN"/>
            </a:defPPr>
            <a:lvl1pPr>
              <a:lnSpc>
                <a:spcPct val="150000"/>
              </a:lnSpc>
              <a:defRPr sz="1200">
                <a:solidFill>
                  <a:srgbClr val="000000"/>
                </a:solidFill>
                <a:latin typeface="Microsoft YaHei" panose="020B0503020204020204" charset="-122"/>
                <a:ea typeface="Microsoft YaHei" panose="020B0503020204020204"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685800">
              <a:lnSpc>
                <a:spcPct val="130000"/>
              </a:lnSpc>
            </a:pPr>
            <a:r>
              <a:rPr sz="1050" b="1" dirty="0">
                <a:solidFill>
                  <a:prstClr val="black">
                    <a:lumMod val="75000"/>
                    <a:lumOff val="25000"/>
                  </a:prstClr>
                </a:solidFill>
                <a:latin typeface="Calibri" panose="020F0502020204030204" pitchFamily="34" charset="0"/>
                <a:ea typeface="等线" panose="02010600030101010101" pitchFamily="2" charset="-122"/>
                <a:cs typeface="Calibri" panose="020F0502020204030204" pitchFamily="34" charset="0"/>
              </a:rPr>
              <a:t>We have established long-term cooperation with many famous international publishers, such as Springer, Elsevier, IEEE, IOP science, IOS Press, EDP, Academic Press, ASME, American Scientific Publishing, CRC Press/Balkema, DEStech Publications, SPIE, TTP, AAPH, ACM, AIP, IET, Scitepress and Atlantis Press, etc., to provide more international publication services</a:t>
            </a:r>
            <a:r>
              <a:rPr lang="en-US" sz="1050" b="1" dirty="0">
                <a:solidFill>
                  <a:prstClr val="black">
                    <a:lumMod val="75000"/>
                    <a:lumOff val="25000"/>
                  </a:prstClr>
                </a:solidFill>
                <a:latin typeface="Calibri" panose="020F0502020204030204" pitchFamily="34" charset="0"/>
                <a:ea typeface="等线" panose="02010600030101010101" pitchFamily="2" charset="-122"/>
                <a:cs typeface="Calibri" panose="020F0502020204030204" pitchFamily="34" charset="0"/>
              </a:rPr>
              <a:t>. And w</a:t>
            </a:r>
            <a:r>
              <a:rPr sz="1050" b="1" dirty="0">
                <a:solidFill>
                  <a:prstClr val="black">
                    <a:lumMod val="75000"/>
                    <a:lumOff val="25000"/>
                  </a:prstClr>
                </a:solidFill>
                <a:latin typeface="Calibri" panose="020F0502020204030204" pitchFamily="34" charset="0"/>
                <a:ea typeface="等线" panose="02010600030101010101" pitchFamily="2" charset="-122"/>
                <a:cs typeface="Calibri" panose="020F0502020204030204" pitchFamily="34" charset="0"/>
              </a:rPr>
              <a:t>e continue to establish in-depth cooperation with academic journals, such as SCI &amp; SSCI journals, EI journals, Peking University core journals, CSSCI &amp; CSCD journals, etc.</a:t>
            </a:r>
          </a:p>
        </p:txBody>
      </p:sp>
    </p:spTree>
    <p:extLst>
      <p:ext uri="{BB962C8B-B14F-4D97-AF65-F5344CB8AC3E}">
        <p14:creationId xmlns:p14="http://schemas.microsoft.com/office/powerpoint/2010/main" val="231540537"/>
      </p:ext>
    </p:extLst>
  </p:cSld>
  <p:clrMapOvr>
    <a:masterClrMapping/>
  </p:clrMapOvr>
  <p:transition spd="slow">
    <p:circl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C868248-264B-2A94-166E-EF640813AD64}"/>
              </a:ext>
            </a:extLst>
          </p:cNvPr>
          <p:cNvPicPr>
            <a:picLocks noChangeAspect="1"/>
          </p:cNvPicPr>
          <p:nvPr/>
        </p:nvPicPr>
        <p:blipFill>
          <a:blip r:embed="rId2"/>
          <a:stretch>
            <a:fillRect/>
          </a:stretch>
        </p:blipFill>
        <p:spPr>
          <a:xfrm>
            <a:off x="489805" y="1086955"/>
            <a:ext cx="1145540" cy="427355"/>
          </a:xfrm>
          <a:prstGeom prst="rect">
            <a:avLst/>
          </a:prstGeom>
        </p:spPr>
      </p:pic>
      <p:pic>
        <p:nvPicPr>
          <p:cNvPr id="3" name="图片 2">
            <a:extLst>
              <a:ext uri="{FF2B5EF4-FFF2-40B4-BE49-F238E27FC236}">
                <a16:creationId xmlns:a16="http://schemas.microsoft.com/office/drawing/2014/main" id="{1EA013BF-D3DE-9C4C-AC19-E673B33F02DA}"/>
              </a:ext>
            </a:extLst>
          </p:cNvPr>
          <p:cNvPicPr>
            <a:picLocks noChangeAspect="1"/>
          </p:cNvPicPr>
          <p:nvPr/>
        </p:nvPicPr>
        <p:blipFill>
          <a:blip r:embed="rId3"/>
          <a:stretch>
            <a:fillRect/>
          </a:stretch>
        </p:blipFill>
        <p:spPr>
          <a:xfrm>
            <a:off x="489805" y="1669884"/>
            <a:ext cx="1145540" cy="428625"/>
          </a:xfrm>
          <a:prstGeom prst="rect">
            <a:avLst/>
          </a:prstGeom>
        </p:spPr>
      </p:pic>
      <p:pic>
        <p:nvPicPr>
          <p:cNvPr id="4" name="图片 3">
            <a:extLst>
              <a:ext uri="{FF2B5EF4-FFF2-40B4-BE49-F238E27FC236}">
                <a16:creationId xmlns:a16="http://schemas.microsoft.com/office/drawing/2014/main" id="{6D4257A2-CBE4-1C73-262C-B249E5F478FE}"/>
              </a:ext>
            </a:extLst>
          </p:cNvPr>
          <p:cNvPicPr>
            <a:picLocks noChangeAspect="1"/>
          </p:cNvPicPr>
          <p:nvPr/>
        </p:nvPicPr>
        <p:blipFill>
          <a:blip r:embed="rId4"/>
          <a:stretch>
            <a:fillRect/>
          </a:stretch>
        </p:blipFill>
        <p:spPr>
          <a:xfrm>
            <a:off x="489804" y="2215984"/>
            <a:ext cx="1148080" cy="480060"/>
          </a:xfrm>
          <a:prstGeom prst="rect">
            <a:avLst/>
          </a:prstGeom>
        </p:spPr>
      </p:pic>
      <p:pic>
        <p:nvPicPr>
          <p:cNvPr id="5" name="图片 4">
            <a:extLst>
              <a:ext uri="{FF2B5EF4-FFF2-40B4-BE49-F238E27FC236}">
                <a16:creationId xmlns:a16="http://schemas.microsoft.com/office/drawing/2014/main" id="{C265853B-12F5-D221-12F5-FC40D007D703}"/>
              </a:ext>
            </a:extLst>
          </p:cNvPr>
          <p:cNvPicPr>
            <a:picLocks noChangeAspect="1"/>
          </p:cNvPicPr>
          <p:nvPr/>
        </p:nvPicPr>
        <p:blipFill>
          <a:blip r:embed="rId5"/>
          <a:stretch>
            <a:fillRect/>
          </a:stretch>
        </p:blipFill>
        <p:spPr>
          <a:xfrm>
            <a:off x="489804" y="2863049"/>
            <a:ext cx="1163320" cy="445770"/>
          </a:xfrm>
          <a:prstGeom prst="rect">
            <a:avLst/>
          </a:prstGeom>
        </p:spPr>
      </p:pic>
      <p:pic>
        <p:nvPicPr>
          <p:cNvPr id="6" name="图片 5">
            <a:extLst>
              <a:ext uri="{FF2B5EF4-FFF2-40B4-BE49-F238E27FC236}">
                <a16:creationId xmlns:a16="http://schemas.microsoft.com/office/drawing/2014/main" id="{ECB8F633-A245-E653-7492-ADF94F9E6785}"/>
              </a:ext>
            </a:extLst>
          </p:cNvPr>
          <p:cNvPicPr>
            <a:picLocks noChangeAspect="1"/>
          </p:cNvPicPr>
          <p:nvPr/>
        </p:nvPicPr>
        <p:blipFill>
          <a:blip r:embed="rId6"/>
          <a:stretch>
            <a:fillRect/>
          </a:stretch>
        </p:blipFill>
        <p:spPr>
          <a:xfrm>
            <a:off x="2006185" y="1086955"/>
            <a:ext cx="1142365" cy="427355"/>
          </a:xfrm>
          <a:prstGeom prst="rect">
            <a:avLst/>
          </a:prstGeom>
        </p:spPr>
      </p:pic>
      <p:pic>
        <p:nvPicPr>
          <p:cNvPr id="7" name="图片 6">
            <a:extLst>
              <a:ext uri="{FF2B5EF4-FFF2-40B4-BE49-F238E27FC236}">
                <a16:creationId xmlns:a16="http://schemas.microsoft.com/office/drawing/2014/main" id="{52721957-DFB0-9004-BF07-CF178D54FFE3}"/>
              </a:ext>
            </a:extLst>
          </p:cNvPr>
          <p:cNvPicPr>
            <a:picLocks noChangeAspect="1"/>
          </p:cNvPicPr>
          <p:nvPr/>
        </p:nvPicPr>
        <p:blipFill>
          <a:blip r:embed="rId7"/>
          <a:stretch>
            <a:fillRect/>
          </a:stretch>
        </p:blipFill>
        <p:spPr>
          <a:xfrm>
            <a:off x="489804" y="3475825"/>
            <a:ext cx="1148080" cy="419735"/>
          </a:xfrm>
          <a:prstGeom prst="rect">
            <a:avLst/>
          </a:prstGeom>
        </p:spPr>
      </p:pic>
      <p:pic>
        <p:nvPicPr>
          <p:cNvPr id="8" name="图片 7">
            <a:extLst>
              <a:ext uri="{FF2B5EF4-FFF2-40B4-BE49-F238E27FC236}">
                <a16:creationId xmlns:a16="http://schemas.microsoft.com/office/drawing/2014/main" id="{39C5FDEE-250D-92B0-DCAB-2502DF754D3B}"/>
              </a:ext>
            </a:extLst>
          </p:cNvPr>
          <p:cNvPicPr>
            <a:picLocks noChangeAspect="1"/>
          </p:cNvPicPr>
          <p:nvPr/>
        </p:nvPicPr>
        <p:blipFill>
          <a:blip r:embed="rId8"/>
          <a:stretch>
            <a:fillRect/>
          </a:stretch>
        </p:blipFill>
        <p:spPr>
          <a:xfrm>
            <a:off x="2006185" y="1670520"/>
            <a:ext cx="1142365" cy="427990"/>
          </a:xfrm>
          <a:prstGeom prst="rect">
            <a:avLst/>
          </a:prstGeom>
        </p:spPr>
      </p:pic>
      <p:pic>
        <p:nvPicPr>
          <p:cNvPr id="9" name="图片 8">
            <a:extLst>
              <a:ext uri="{FF2B5EF4-FFF2-40B4-BE49-F238E27FC236}">
                <a16:creationId xmlns:a16="http://schemas.microsoft.com/office/drawing/2014/main" id="{A32A4564-A0C5-4990-268B-1219113CEF99}"/>
              </a:ext>
            </a:extLst>
          </p:cNvPr>
          <p:cNvPicPr>
            <a:picLocks noChangeAspect="1"/>
          </p:cNvPicPr>
          <p:nvPr/>
        </p:nvPicPr>
        <p:blipFill>
          <a:blip r:embed="rId9"/>
          <a:stretch>
            <a:fillRect/>
          </a:stretch>
        </p:blipFill>
        <p:spPr>
          <a:xfrm>
            <a:off x="3499071" y="1086955"/>
            <a:ext cx="1048385" cy="427355"/>
          </a:xfrm>
          <a:prstGeom prst="rect">
            <a:avLst/>
          </a:prstGeom>
        </p:spPr>
      </p:pic>
      <p:pic>
        <p:nvPicPr>
          <p:cNvPr id="10" name="图片 9">
            <a:extLst>
              <a:ext uri="{FF2B5EF4-FFF2-40B4-BE49-F238E27FC236}">
                <a16:creationId xmlns:a16="http://schemas.microsoft.com/office/drawing/2014/main" id="{ECAF79D2-1653-33A6-CFBD-9E6377F0B080}"/>
              </a:ext>
            </a:extLst>
          </p:cNvPr>
          <p:cNvPicPr>
            <a:picLocks noChangeAspect="1"/>
          </p:cNvPicPr>
          <p:nvPr/>
        </p:nvPicPr>
        <p:blipFill>
          <a:blip r:embed="rId10"/>
          <a:stretch>
            <a:fillRect/>
          </a:stretch>
        </p:blipFill>
        <p:spPr>
          <a:xfrm>
            <a:off x="2006185" y="2215984"/>
            <a:ext cx="1142365" cy="480060"/>
          </a:xfrm>
          <a:prstGeom prst="rect">
            <a:avLst/>
          </a:prstGeom>
        </p:spPr>
      </p:pic>
      <p:pic>
        <p:nvPicPr>
          <p:cNvPr id="11" name="图片 10">
            <a:extLst>
              <a:ext uri="{FF2B5EF4-FFF2-40B4-BE49-F238E27FC236}">
                <a16:creationId xmlns:a16="http://schemas.microsoft.com/office/drawing/2014/main" id="{FF1AC753-98ED-4760-0AD5-24314FDA9F8C}"/>
              </a:ext>
            </a:extLst>
          </p:cNvPr>
          <p:cNvPicPr>
            <a:picLocks noChangeAspect="1"/>
          </p:cNvPicPr>
          <p:nvPr/>
        </p:nvPicPr>
        <p:blipFill>
          <a:blip r:embed="rId11"/>
          <a:stretch>
            <a:fillRect/>
          </a:stretch>
        </p:blipFill>
        <p:spPr>
          <a:xfrm>
            <a:off x="4790025" y="1086954"/>
            <a:ext cx="1073785" cy="440055"/>
          </a:xfrm>
          <a:prstGeom prst="rect">
            <a:avLst/>
          </a:prstGeom>
        </p:spPr>
      </p:pic>
      <p:pic>
        <p:nvPicPr>
          <p:cNvPr id="12" name="图片 11">
            <a:extLst>
              <a:ext uri="{FF2B5EF4-FFF2-40B4-BE49-F238E27FC236}">
                <a16:creationId xmlns:a16="http://schemas.microsoft.com/office/drawing/2014/main" id="{6D101F57-FDD0-85B3-4E6F-4EF3A6C6EEAD}"/>
              </a:ext>
            </a:extLst>
          </p:cNvPr>
          <p:cNvPicPr>
            <a:picLocks noChangeAspect="1"/>
          </p:cNvPicPr>
          <p:nvPr/>
        </p:nvPicPr>
        <p:blipFill>
          <a:blip r:embed="rId12"/>
          <a:stretch>
            <a:fillRect/>
          </a:stretch>
        </p:blipFill>
        <p:spPr>
          <a:xfrm>
            <a:off x="3499071" y="1669884"/>
            <a:ext cx="1049020" cy="428625"/>
          </a:xfrm>
          <a:prstGeom prst="rect">
            <a:avLst/>
          </a:prstGeom>
        </p:spPr>
      </p:pic>
      <p:pic>
        <p:nvPicPr>
          <p:cNvPr id="13" name="图片 12">
            <a:extLst>
              <a:ext uri="{FF2B5EF4-FFF2-40B4-BE49-F238E27FC236}">
                <a16:creationId xmlns:a16="http://schemas.microsoft.com/office/drawing/2014/main" id="{F2B0D13D-490A-EE91-D8D5-F6580B78FA43}"/>
              </a:ext>
            </a:extLst>
          </p:cNvPr>
          <p:cNvPicPr>
            <a:picLocks noChangeAspect="1"/>
          </p:cNvPicPr>
          <p:nvPr/>
        </p:nvPicPr>
        <p:blipFill>
          <a:blip r:embed="rId13"/>
          <a:stretch>
            <a:fillRect/>
          </a:stretch>
        </p:blipFill>
        <p:spPr>
          <a:xfrm>
            <a:off x="4770339" y="1670520"/>
            <a:ext cx="1093470" cy="427990"/>
          </a:xfrm>
          <a:prstGeom prst="rect">
            <a:avLst/>
          </a:prstGeom>
        </p:spPr>
      </p:pic>
      <p:pic>
        <p:nvPicPr>
          <p:cNvPr id="14" name="图片 13">
            <a:extLst>
              <a:ext uri="{FF2B5EF4-FFF2-40B4-BE49-F238E27FC236}">
                <a16:creationId xmlns:a16="http://schemas.microsoft.com/office/drawing/2014/main" id="{54B45834-8E93-89E1-CA0D-8EB76CE1309D}"/>
              </a:ext>
            </a:extLst>
          </p:cNvPr>
          <p:cNvPicPr>
            <a:picLocks noChangeAspect="1"/>
          </p:cNvPicPr>
          <p:nvPr/>
        </p:nvPicPr>
        <p:blipFill>
          <a:blip r:embed="rId14"/>
          <a:stretch>
            <a:fillRect/>
          </a:stretch>
        </p:blipFill>
        <p:spPr>
          <a:xfrm>
            <a:off x="2006185" y="2863049"/>
            <a:ext cx="1142365" cy="445770"/>
          </a:xfrm>
          <a:prstGeom prst="rect">
            <a:avLst/>
          </a:prstGeom>
        </p:spPr>
      </p:pic>
      <p:pic>
        <p:nvPicPr>
          <p:cNvPr id="15" name="图片 14">
            <a:extLst>
              <a:ext uri="{FF2B5EF4-FFF2-40B4-BE49-F238E27FC236}">
                <a16:creationId xmlns:a16="http://schemas.microsoft.com/office/drawing/2014/main" id="{360205BA-DF6C-4183-C077-BA889822F9BB}"/>
              </a:ext>
            </a:extLst>
          </p:cNvPr>
          <p:cNvPicPr>
            <a:picLocks noChangeAspect="1"/>
          </p:cNvPicPr>
          <p:nvPr/>
        </p:nvPicPr>
        <p:blipFill>
          <a:blip r:embed="rId15"/>
          <a:stretch>
            <a:fillRect/>
          </a:stretch>
        </p:blipFill>
        <p:spPr>
          <a:xfrm>
            <a:off x="6106380" y="1671156"/>
            <a:ext cx="1083310" cy="427355"/>
          </a:xfrm>
          <a:prstGeom prst="rect">
            <a:avLst/>
          </a:prstGeom>
        </p:spPr>
      </p:pic>
      <p:pic>
        <p:nvPicPr>
          <p:cNvPr id="16" name="图片 15">
            <a:extLst>
              <a:ext uri="{FF2B5EF4-FFF2-40B4-BE49-F238E27FC236}">
                <a16:creationId xmlns:a16="http://schemas.microsoft.com/office/drawing/2014/main" id="{72BE76BF-6EA2-A466-B13C-059C8D1408B8}"/>
              </a:ext>
            </a:extLst>
          </p:cNvPr>
          <p:cNvPicPr>
            <a:picLocks noChangeAspect="1"/>
          </p:cNvPicPr>
          <p:nvPr/>
        </p:nvPicPr>
        <p:blipFill>
          <a:blip r:embed="rId16"/>
          <a:stretch>
            <a:fillRect/>
          </a:stretch>
        </p:blipFill>
        <p:spPr>
          <a:xfrm>
            <a:off x="3499071" y="2215984"/>
            <a:ext cx="1096645" cy="480060"/>
          </a:xfrm>
          <a:prstGeom prst="rect">
            <a:avLst/>
          </a:prstGeom>
        </p:spPr>
      </p:pic>
      <p:pic>
        <p:nvPicPr>
          <p:cNvPr id="17" name="图片 16">
            <a:extLst>
              <a:ext uri="{FF2B5EF4-FFF2-40B4-BE49-F238E27FC236}">
                <a16:creationId xmlns:a16="http://schemas.microsoft.com/office/drawing/2014/main" id="{4CE59E94-4E3F-81A0-15C6-B184F009C8D2}"/>
              </a:ext>
            </a:extLst>
          </p:cNvPr>
          <p:cNvPicPr>
            <a:picLocks noChangeAspect="1"/>
          </p:cNvPicPr>
          <p:nvPr/>
        </p:nvPicPr>
        <p:blipFill>
          <a:blip r:embed="rId17"/>
          <a:stretch>
            <a:fillRect/>
          </a:stretch>
        </p:blipFill>
        <p:spPr>
          <a:xfrm>
            <a:off x="7387176" y="1086955"/>
            <a:ext cx="1197610" cy="427355"/>
          </a:xfrm>
          <a:prstGeom prst="rect">
            <a:avLst/>
          </a:prstGeom>
        </p:spPr>
      </p:pic>
      <p:pic>
        <p:nvPicPr>
          <p:cNvPr id="18" name="图片 17">
            <a:extLst>
              <a:ext uri="{FF2B5EF4-FFF2-40B4-BE49-F238E27FC236}">
                <a16:creationId xmlns:a16="http://schemas.microsoft.com/office/drawing/2014/main" id="{D1B65D65-9BC3-4222-1663-10EDE9DC228F}"/>
              </a:ext>
            </a:extLst>
          </p:cNvPr>
          <p:cNvPicPr>
            <a:picLocks noChangeAspect="1"/>
          </p:cNvPicPr>
          <p:nvPr/>
        </p:nvPicPr>
        <p:blipFill>
          <a:blip r:embed="rId18"/>
          <a:stretch>
            <a:fillRect/>
          </a:stretch>
        </p:blipFill>
        <p:spPr>
          <a:xfrm>
            <a:off x="2006184" y="3475825"/>
            <a:ext cx="1143000" cy="412115"/>
          </a:xfrm>
          <a:prstGeom prst="rect">
            <a:avLst/>
          </a:prstGeom>
        </p:spPr>
      </p:pic>
      <p:pic>
        <p:nvPicPr>
          <p:cNvPr id="19" name="图片 18">
            <a:extLst>
              <a:ext uri="{FF2B5EF4-FFF2-40B4-BE49-F238E27FC236}">
                <a16:creationId xmlns:a16="http://schemas.microsoft.com/office/drawing/2014/main" id="{72F15E24-FBFE-0B61-8761-8BF53445DDF7}"/>
              </a:ext>
            </a:extLst>
          </p:cNvPr>
          <p:cNvPicPr>
            <a:picLocks noChangeAspect="1"/>
          </p:cNvPicPr>
          <p:nvPr/>
        </p:nvPicPr>
        <p:blipFill>
          <a:blip r:embed="rId19"/>
          <a:stretch>
            <a:fillRect/>
          </a:stretch>
        </p:blipFill>
        <p:spPr>
          <a:xfrm>
            <a:off x="6105745" y="1099655"/>
            <a:ext cx="1084580" cy="436245"/>
          </a:xfrm>
          <a:prstGeom prst="rect">
            <a:avLst/>
          </a:prstGeom>
        </p:spPr>
      </p:pic>
      <p:pic>
        <p:nvPicPr>
          <p:cNvPr id="20" name="图片 19">
            <a:extLst>
              <a:ext uri="{FF2B5EF4-FFF2-40B4-BE49-F238E27FC236}">
                <a16:creationId xmlns:a16="http://schemas.microsoft.com/office/drawing/2014/main" id="{0145EB91-B295-FAAE-EC90-5948BA9E0A40}"/>
              </a:ext>
            </a:extLst>
          </p:cNvPr>
          <p:cNvPicPr>
            <a:picLocks noChangeAspect="1"/>
          </p:cNvPicPr>
          <p:nvPr/>
        </p:nvPicPr>
        <p:blipFill>
          <a:blip r:embed="rId20"/>
          <a:stretch>
            <a:fillRect/>
          </a:stretch>
        </p:blipFill>
        <p:spPr>
          <a:xfrm>
            <a:off x="4780500" y="2215984"/>
            <a:ext cx="1092835" cy="408940"/>
          </a:xfrm>
          <a:prstGeom prst="rect">
            <a:avLst/>
          </a:prstGeom>
        </p:spPr>
      </p:pic>
      <p:pic>
        <p:nvPicPr>
          <p:cNvPr id="21" name="图片 20">
            <a:extLst>
              <a:ext uri="{FF2B5EF4-FFF2-40B4-BE49-F238E27FC236}">
                <a16:creationId xmlns:a16="http://schemas.microsoft.com/office/drawing/2014/main" id="{24FD6E1D-9C75-7869-9065-817BEDECB032}"/>
              </a:ext>
            </a:extLst>
          </p:cNvPr>
          <p:cNvPicPr>
            <a:picLocks noChangeAspect="1"/>
          </p:cNvPicPr>
          <p:nvPr/>
        </p:nvPicPr>
        <p:blipFill>
          <a:blip r:embed="rId21"/>
          <a:stretch>
            <a:fillRect/>
          </a:stretch>
        </p:blipFill>
        <p:spPr>
          <a:xfrm>
            <a:off x="3396199" y="2863050"/>
            <a:ext cx="1263650" cy="432435"/>
          </a:xfrm>
          <a:prstGeom prst="rect">
            <a:avLst/>
          </a:prstGeom>
        </p:spPr>
      </p:pic>
      <p:pic>
        <p:nvPicPr>
          <p:cNvPr id="22" name="图片 21">
            <a:extLst>
              <a:ext uri="{FF2B5EF4-FFF2-40B4-BE49-F238E27FC236}">
                <a16:creationId xmlns:a16="http://schemas.microsoft.com/office/drawing/2014/main" id="{8F693F77-70C8-D746-4316-F084CCCAFE22}"/>
              </a:ext>
            </a:extLst>
          </p:cNvPr>
          <p:cNvPicPr>
            <a:picLocks noChangeAspect="1"/>
          </p:cNvPicPr>
          <p:nvPr/>
        </p:nvPicPr>
        <p:blipFill>
          <a:blip r:embed="rId22"/>
          <a:stretch>
            <a:fillRect/>
          </a:stretch>
        </p:blipFill>
        <p:spPr>
          <a:xfrm>
            <a:off x="3499069" y="3442170"/>
            <a:ext cx="1084580" cy="479425"/>
          </a:xfrm>
          <a:prstGeom prst="rect">
            <a:avLst/>
          </a:prstGeom>
        </p:spPr>
      </p:pic>
      <p:pic>
        <p:nvPicPr>
          <p:cNvPr id="23" name="图片 22">
            <a:extLst>
              <a:ext uri="{FF2B5EF4-FFF2-40B4-BE49-F238E27FC236}">
                <a16:creationId xmlns:a16="http://schemas.microsoft.com/office/drawing/2014/main" id="{D650ABE8-C45D-2938-0CA8-6965AD65DD8B}"/>
              </a:ext>
            </a:extLst>
          </p:cNvPr>
          <p:cNvPicPr>
            <a:picLocks noChangeAspect="1"/>
          </p:cNvPicPr>
          <p:nvPr/>
        </p:nvPicPr>
        <p:blipFill>
          <a:blip r:embed="rId23"/>
          <a:stretch>
            <a:fillRect/>
          </a:stretch>
        </p:blipFill>
        <p:spPr>
          <a:xfrm>
            <a:off x="4790026" y="2862415"/>
            <a:ext cx="1124585" cy="433070"/>
          </a:xfrm>
          <a:prstGeom prst="rect">
            <a:avLst/>
          </a:prstGeom>
        </p:spPr>
      </p:pic>
      <p:pic>
        <p:nvPicPr>
          <p:cNvPr id="24" name="图片 23">
            <a:extLst>
              <a:ext uri="{FF2B5EF4-FFF2-40B4-BE49-F238E27FC236}">
                <a16:creationId xmlns:a16="http://schemas.microsoft.com/office/drawing/2014/main" id="{E6900579-0EC3-BDA1-C077-C7CE942CF09E}"/>
              </a:ext>
            </a:extLst>
          </p:cNvPr>
          <p:cNvPicPr>
            <a:picLocks noChangeAspect="1"/>
          </p:cNvPicPr>
          <p:nvPr/>
        </p:nvPicPr>
        <p:blipFill>
          <a:blip r:embed="rId24"/>
          <a:srcRect l="14069" r="6061"/>
          <a:stretch>
            <a:fillRect/>
          </a:stretch>
        </p:blipFill>
        <p:spPr>
          <a:xfrm>
            <a:off x="7396700" y="1669884"/>
            <a:ext cx="1171575" cy="428625"/>
          </a:xfrm>
          <a:prstGeom prst="rect">
            <a:avLst/>
          </a:prstGeom>
        </p:spPr>
      </p:pic>
      <p:pic>
        <p:nvPicPr>
          <p:cNvPr id="25" name="图片 24">
            <a:extLst>
              <a:ext uri="{FF2B5EF4-FFF2-40B4-BE49-F238E27FC236}">
                <a16:creationId xmlns:a16="http://schemas.microsoft.com/office/drawing/2014/main" id="{8BD663D7-CB03-F604-F1B7-827A842F2B1C}"/>
              </a:ext>
            </a:extLst>
          </p:cNvPr>
          <p:cNvPicPr>
            <a:picLocks noChangeAspect="1"/>
          </p:cNvPicPr>
          <p:nvPr/>
        </p:nvPicPr>
        <p:blipFill>
          <a:blip r:embed="rId25"/>
          <a:stretch>
            <a:fillRect/>
          </a:stretch>
        </p:blipFill>
        <p:spPr>
          <a:xfrm>
            <a:off x="6106381" y="2209000"/>
            <a:ext cx="1084580" cy="415925"/>
          </a:xfrm>
          <a:prstGeom prst="rect">
            <a:avLst/>
          </a:prstGeom>
        </p:spPr>
      </p:pic>
      <p:pic>
        <p:nvPicPr>
          <p:cNvPr id="26" name="图片 25">
            <a:extLst>
              <a:ext uri="{FF2B5EF4-FFF2-40B4-BE49-F238E27FC236}">
                <a16:creationId xmlns:a16="http://schemas.microsoft.com/office/drawing/2014/main" id="{C6F03144-8E9F-6BBC-8279-2C801141B669}"/>
              </a:ext>
            </a:extLst>
          </p:cNvPr>
          <p:cNvPicPr>
            <a:picLocks noChangeAspect="1"/>
          </p:cNvPicPr>
          <p:nvPr/>
        </p:nvPicPr>
        <p:blipFill>
          <a:blip r:embed="rId26"/>
          <a:stretch>
            <a:fillRect/>
          </a:stretch>
        </p:blipFill>
        <p:spPr>
          <a:xfrm>
            <a:off x="6124795" y="2852256"/>
            <a:ext cx="1088390" cy="452755"/>
          </a:xfrm>
          <a:prstGeom prst="rect">
            <a:avLst/>
          </a:prstGeom>
        </p:spPr>
      </p:pic>
      <p:pic>
        <p:nvPicPr>
          <p:cNvPr id="27" name="图片 26">
            <a:extLst>
              <a:ext uri="{FF2B5EF4-FFF2-40B4-BE49-F238E27FC236}">
                <a16:creationId xmlns:a16="http://schemas.microsoft.com/office/drawing/2014/main" id="{3426C2FA-B615-5BE5-554C-C165F47C2897}"/>
              </a:ext>
            </a:extLst>
          </p:cNvPr>
          <p:cNvPicPr>
            <a:picLocks noChangeAspect="1"/>
          </p:cNvPicPr>
          <p:nvPr/>
        </p:nvPicPr>
        <p:blipFill>
          <a:blip r:embed="rId27"/>
          <a:srcRect r="9021"/>
          <a:stretch>
            <a:fillRect/>
          </a:stretch>
        </p:blipFill>
        <p:spPr>
          <a:xfrm>
            <a:off x="4715095" y="3446615"/>
            <a:ext cx="1274445" cy="478155"/>
          </a:xfrm>
          <a:prstGeom prst="rect">
            <a:avLst/>
          </a:prstGeom>
        </p:spPr>
      </p:pic>
      <p:pic>
        <p:nvPicPr>
          <p:cNvPr id="28" name="图片 27">
            <a:extLst>
              <a:ext uri="{FF2B5EF4-FFF2-40B4-BE49-F238E27FC236}">
                <a16:creationId xmlns:a16="http://schemas.microsoft.com/office/drawing/2014/main" id="{64591BAF-4504-D2AA-0252-409A6F73B4B7}"/>
              </a:ext>
            </a:extLst>
          </p:cNvPr>
          <p:cNvPicPr>
            <a:picLocks noChangeAspect="1"/>
          </p:cNvPicPr>
          <p:nvPr/>
        </p:nvPicPr>
        <p:blipFill>
          <a:blip r:embed="rId28"/>
          <a:stretch>
            <a:fillRect/>
          </a:stretch>
        </p:blipFill>
        <p:spPr>
          <a:xfrm>
            <a:off x="7396701" y="2215985"/>
            <a:ext cx="1188085" cy="409575"/>
          </a:xfrm>
          <a:prstGeom prst="rect">
            <a:avLst/>
          </a:prstGeom>
        </p:spPr>
      </p:pic>
      <p:pic>
        <p:nvPicPr>
          <p:cNvPr id="29" name="图片 28">
            <a:extLst>
              <a:ext uri="{FF2B5EF4-FFF2-40B4-BE49-F238E27FC236}">
                <a16:creationId xmlns:a16="http://schemas.microsoft.com/office/drawing/2014/main" id="{0C5727C3-447A-1DFD-3506-E97F642F9ED6}"/>
              </a:ext>
            </a:extLst>
          </p:cNvPr>
          <p:cNvPicPr>
            <a:picLocks noChangeAspect="1"/>
          </p:cNvPicPr>
          <p:nvPr/>
        </p:nvPicPr>
        <p:blipFill>
          <a:blip r:embed="rId29"/>
          <a:srcRect l="9098" r="4653"/>
          <a:stretch>
            <a:fillRect/>
          </a:stretch>
        </p:blipFill>
        <p:spPr>
          <a:xfrm>
            <a:off x="7396701" y="2852256"/>
            <a:ext cx="1197610" cy="436880"/>
          </a:xfrm>
          <a:prstGeom prst="rect">
            <a:avLst/>
          </a:prstGeom>
        </p:spPr>
      </p:pic>
      <p:pic>
        <p:nvPicPr>
          <p:cNvPr id="30" name="图片 29">
            <a:extLst>
              <a:ext uri="{FF2B5EF4-FFF2-40B4-BE49-F238E27FC236}">
                <a16:creationId xmlns:a16="http://schemas.microsoft.com/office/drawing/2014/main" id="{5707EFD4-3D0D-3D71-5132-D4B0F7B92300}"/>
              </a:ext>
            </a:extLst>
          </p:cNvPr>
          <p:cNvPicPr>
            <a:picLocks noChangeAspect="1"/>
          </p:cNvPicPr>
          <p:nvPr/>
        </p:nvPicPr>
        <p:blipFill>
          <a:blip r:embed="rId30"/>
          <a:stretch>
            <a:fillRect/>
          </a:stretch>
        </p:blipFill>
        <p:spPr>
          <a:xfrm>
            <a:off x="6218774" y="3499320"/>
            <a:ext cx="994410" cy="425450"/>
          </a:xfrm>
          <a:prstGeom prst="rect">
            <a:avLst/>
          </a:prstGeom>
        </p:spPr>
      </p:pic>
      <p:pic>
        <p:nvPicPr>
          <p:cNvPr id="31" name="图片 30">
            <a:extLst>
              <a:ext uri="{FF2B5EF4-FFF2-40B4-BE49-F238E27FC236}">
                <a16:creationId xmlns:a16="http://schemas.microsoft.com/office/drawing/2014/main" id="{6C32A689-A072-0BFF-7C58-834781571A1F}"/>
              </a:ext>
            </a:extLst>
          </p:cNvPr>
          <p:cNvPicPr>
            <a:picLocks noChangeAspect="1"/>
          </p:cNvPicPr>
          <p:nvPr/>
        </p:nvPicPr>
        <p:blipFill>
          <a:blip r:embed="rId31"/>
          <a:stretch>
            <a:fillRect/>
          </a:stretch>
        </p:blipFill>
        <p:spPr>
          <a:xfrm>
            <a:off x="7396700" y="3499320"/>
            <a:ext cx="1217295" cy="444500"/>
          </a:xfrm>
          <a:prstGeom prst="rect">
            <a:avLst/>
          </a:prstGeom>
        </p:spPr>
      </p:pic>
      <p:pic>
        <p:nvPicPr>
          <p:cNvPr id="32" name="图片 4" descr="搜狗截图18年08月07日1728_4">
            <a:extLst>
              <a:ext uri="{FF2B5EF4-FFF2-40B4-BE49-F238E27FC236}">
                <a16:creationId xmlns:a16="http://schemas.microsoft.com/office/drawing/2014/main" id="{DD468DB5-B02C-B924-B81F-4C5F00488FA1}"/>
              </a:ext>
            </a:extLst>
          </p:cNvPr>
          <p:cNvPicPr>
            <a:picLocks noChangeAspect="1"/>
          </p:cNvPicPr>
          <p:nvPr/>
        </p:nvPicPr>
        <p:blipFill>
          <a:blip r:embed="rId32"/>
          <a:stretch>
            <a:fillRect/>
          </a:stretch>
        </p:blipFill>
        <p:spPr>
          <a:xfrm>
            <a:off x="489805" y="4082884"/>
            <a:ext cx="1145540" cy="457200"/>
          </a:xfrm>
          <a:prstGeom prst="rect">
            <a:avLst/>
          </a:prstGeom>
          <a:noFill/>
          <a:ln w="9525">
            <a:noFill/>
          </a:ln>
        </p:spPr>
      </p:pic>
      <p:pic>
        <p:nvPicPr>
          <p:cNvPr id="33" name="图片 4">
            <a:extLst>
              <a:ext uri="{FF2B5EF4-FFF2-40B4-BE49-F238E27FC236}">
                <a16:creationId xmlns:a16="http://schemas.microsoft.com/office/drawing/2014/main" id="{3675A19C-4D2F-192B-25F9-194DDCD533E1}"/>
              </a:ext>
            </a:extLst>
          </p:cNvPr>
          <p:cNvPicPr>
            <a:picLocks noChangeAspect="1"/>
          </p:cNvPicPr>
          <p:nvPr/>
        </p:nvPicPr>
        <p:blipFill>
          <a:blip r:embed="rId33"/>
          <a:stretch>
            <a:fillRect/>
          </a:stretch>
        </p:blipFill>
        <p:spPr>
          <a:xfrm>
            <a:off x="1966179" y="4083520"/>
            <a:ext cx="1223010" cy="455930"/>
          </a:xfrm>
          <a:prstGeom prst="rect">
            <a:avLst/>
          </a:prstGeom>
          <a:noFill/>
          <a:ln w="9525">
            <a:noFill/>
          </a:ln>
        </p:spPr>
      </p:pic>
      <p:pic>
        <p:nvPicPr>
          <p:cNvPr id="34" name="图片 17" descr="搜狗截图18年08月08日1606_8">
            <a:extLst>
              <a:ext uri="{FF2B5EF4-FFF2-40B4-BE49-F238E27FC236}">
                <a16:creationId xmlns:a16="http://schemas.microsoft.com/office/drawing/2014/main" id="{5E1FBEF7-3A47-6203-8582-4C77E2071F5C}"/>
              </a:ext>
            </a:extLst>
          </p:cNvPr>
          <p:cNvPicPr>
            <a:picLocks noChangeAspect="1"/>
          </p:cNvPicPr>
          <p:nvPr/>
        </p:nvPicPr>
        <p:blipFill>
          <a:blip r:embed="rId34"/>
          <a:stretch>
            <a:fillRect/>
          </a:stretch>
        </p:blipFill>
        <p:spPr>
          <a:xfrm>
            <a:off x="3453349" y="4074630"/>
            <a:ext cx="1143000" cy="474345"/>
          </a:xfrm>
          <a:prstGeom prst="rect">
            <a:avLst/>
          </a:prstGeom>
          <a:noFill/>
          <a:ln w="9525">
            <a:noFill/>
          </a:ln>
        </p:spPr>
      </p:pic>
      <p:pic>
        <p:nvPicPr>
          <p:cNvPr id="35" name="图片 12" descr="搜狗截图18年08月08日1542_3">
            <a:extLst>
              <a:ext uri="{FF2B5EF4-FFF2-40B4-BE49-F238E27FC236}">
                <a16:creationId xmlns:a16="http://schemas.microsoft.com/office/drawing/2014/main" id="{77018BFA-584B-4C74-1C52-85BA372FC67A}"/>
              </a:ext>
            </a:extLst>
          </p:cNvPr>
          <p:cNvPicPr>
            <a:picLocks noChangeAspect="1"/>
          </p:cNvPicPr>
          <p:nvPr/>
        </p:nvPicPr>
        <p:blipFill>
          <a:blip r:embed="rId35"/>
          <a:stretch>
            <a:fillRect/>
          </a:stretch>
        </p:blipFill>
        <p:spPr>
          <a:xfrm>
            <a:off x="4780501" y="4120986"/>
            <a:ext cx="1208405" cy="418465"/>
          </a:xfrm>
          <a:prstGeom prst="rect">
            <a:avLst/>
          </a:prstGeom>
          <a:noFill/>
          <a:ln w="9525">
            <a:noFill/>
          </a:ln>
        </p:spPr>
      </p:pic>
      <p:pic>
        <p:nvPicPr>
          <p:cNvPr id="36" name="图片 13" descr="搜狗截图18年08月08日1544_4">
            <a:extLst>
              <a:ext uri="{FF2B5EF4-FFF2-40B4-BE49-F238E27FC236}">
                <a16:creationId xmlns:a16="http://schemas.microsoft.com/office/drawing/2014/main" id="{22A0073A-FD00-9E62-52E2-77B34A13433F}"/>
              </a:ext>
            </a:extLst>
          </p:cNvPr>
          <p:cNvPicPr>
            <a:picLocks noChangeAspect="1"/>
          </p:cNvPicPr>
          <p:nvPr/>
        </p:nvPicPr>
        <p:blipFill>
          <a:blip r:embed="rId36"/>
          <a:stretch>
            <a:fillRect/>
          </a:stretch>
        </p:blipFill>
        <p:spPr>
          <a:xfrm>
            <a:off x="6218775" y="4120986"/>
            <a:ext cx="1089025" cy="418465"/>
          </a:xfrm>
          <a:prstGeom prst="rect">
            <a:avLst/>
          </a:prstGeom>
          <a:noFill/>
          <a:ln w="9525">
            <a:noFill/>
          </a:ln>
        </p:spPr>
      </p:pic>
      <p:pic>
        <p:nvPicPr>
          <p:cNvPr id="37" name="图片 16" descr="搜狗截图18年08月08日1602_7">
            <a:extLst>
              <a:ext uri="{FF2B5EF4-FFF2-40B4-BE49-F238E27FC236}">
                <a16:creationId xmlns:a16="http://schemas.microsoft.com/office/drawing/2014/main" id="{957A6691-0628-19BF-7333-6AB97B222293}"/>
              </a:ext>
            </a:extLst>
          </p:cNvPr>
          <p:cNvPicPr>
            <a:picLocks noChangeAspect="1"/>
          </p:cNvPicPr>
          <p:nvPr/>
        </p:nvPicPr>
        <p:blipFill>
          <a:blip r:embed="rId37"/>
          <a:stretch>
            <a:fillRect/>
          </a:stretch>
        </p:blipFill>
        <p:spPr>
          <a:xfrm>
            <a:off x="7425274" y="4119079"/>
            <a:ext cx="1188720" cy="420370"/>
          </a:xfrm>
          <a:prstGeom prst="rect">
            <a:avLst/>
          </a:prstGeom>
          <a:noFill/>
          <a:ln w="9525">
            <a:noFill/>
          </a:ln>
        </p:spPr>
      </p:pic>
      <p:sp>
        <p:nvSpPr>
          <p:cNvPr id="38" name="文本框 37">
            <a:extLst>
              <a:ext uri="{FF2B5EF4-FFF2-40B4-BE49-F238E27FC236}">
                <a16:creationId xmlns:a16="http://schemas.microsoft.com/office/drawing/2014/main" id="{5D2F4FBC-98AD-A0D3-BF7B-7DA89BD97693}"/>
              </a:ext>
            </a:extLst>
          </p:cNvPr>
          <p:cNvSpPr txBox="1"/>
          <p:nvPr/>
        </p:nvSpPr>
        <p:spPr>
          <a:xfrm>
            <a:off x="945339" y="274086"/>
            <a:ext cx="2199929" cy="388808"/>
          </a:xfrm>
          <a:prstGeom prst="rect">
            <a:avLst/>
          </a:prstGeom>
          <a:noFill/>
        </p:spPr>
        <p:txBody>
          <a:bodyPr wrap="none" lIns="65008" tIns="32504" rIns="65008" bIns="32504" rtlCol="0">
            <a:spAutoFit/>
          </a:bodyPr>
          <a:lstStyle/>
          <a:p>
            <a:pPr defTabSz="685800"/>
            <a:r>
              <a:rPr lang="en-US" altLang="zh-CN" sz="2100" b="1" dirty="0">
                <a:solidFill>
                  <a:prstClr val="black"/>
                </a:solidFill>
                <a:latin typeface="字魂100号-方方先锋体" panose="00000500000000000000" pitchFamily="2" charset="-122"/>
                <a:ea typeface="字魂100号-方方先锋体" panose="00000500000000000000" pitchFamily="2" charset="-122"/>
                <a:cs typeface="Arial" panose="020B0604020202020204" pitchFamily="34" charset="0"/>
              </a:rPr>
              <a:t>Media Partners</a:t>
            </a:r>
          </a:p>
        </p:txBody>
      </p:sp>
      <p:sp>
        <p:nvSpPr>
          <p:cNvPr id="39" name="五边形 2">
            <a:extLst>
              <a:ext uri="{FF2B5EF4-FFF2-40B4-BE49-F238E27FC236}">
                <a16:creationId xmlns:a16="http://schemas.microsoft.com/office/drawing/2014/main" id="{455DB800-31E8-D0C5-BC2D-9AD7F0A39F6E}"/>
              </a:ext>
            </a:extLst>
          </p:cNvPr>
          <p:cNvSpPr>
            <a:spLocks noChangeArrowheads="1"/>
          </p:cNvSpPr>
          <p:nvPr/>
        </p:nvSpPr>
        <p:spPr bwMode="auto">
          <a:xfrm>
            <a:off x="162561" y="298169"/>
            <a:ext cx="496517" cy="335280"/>
          </a:xfrm>
          <a:prstGeom prst="homePlate">
            <a:avLst>
              <a:gd name="adj" fmla="val 49904"/>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40" name="燕尾形 26">
            <a:extLst>
              <a:ext uri="{FF2B5EF4-FFF2-40B4-BE49-F238E27FC236}">
                <a16:creationId xmlns:a16="http://schemas.microsoft.com/office/drawing/2014/main" id="{05BB82CB-04A6-452C-3CC2-2CD93DF0C1BD}"/>
              </a:ext>
            </a:extLst>
          </p:cNvPr>
          <p:cNvSpPr>
            <a:spLocks noChangeArrowheads="1"/>
          </p:cNvSpPr>
          <p:nvPr/>
        </p:nvSpPr>
        <p:spPr bwMode="auto">
          <a:xfrm>
            <a:off x="565417" y="298169"/>
            <a:ext cx="306938" cy="335280"/>
          </a:xfrm>
          <a:prstGeom prst="chevron">
            <a:avLst>
              <a:gd name="adj" fmla="val 50000"/>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Tree>
    <p:extLst>
      <p:ext uri="{BB962C8B-B14F-4D97-AF65-F5344CB8AC3E}">
        <p14:creationId xmlns:p14="http://schemas.microsoft.com/office/powerpoint/2010/main" val="3847399767"/>
      </p:ext>
    </p:extLst>
  </p:cSld>
  <p:clrMapOvr>
    <a:masterClrMapping/>
  </p:clrMapOvr>
  <p:transition spd="slow">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5912681-06DF-D4AF-3DD7-3BF4B0F266EB}"/>
              </a:ext>
            </a:extLst>
          </p:cNvPr>
          <p:cNvPicPr>
            <a:picLocks noChangeAspect="1"/>
          </p:cNvPicPr>
          <p:nvPr/>
        </p:nvPicPr>
        <p:blipFill>
          <a:blip r:embed="rId2"/>
          <a:stretch>
            <a:fillRect/>
          </a:stretch>
        </p:blipFill>
        <p:spPr>
          <a:xfrm>
            <a:off x="358515" y="2753594"/>
            <a:ext cx="1273810" cy="498475"/>
          </a:xfrm>
          <a:prstGeom prst="rect">
            <a:avLst/>
          </a:prstGeom>
        </p:spPr>
      </p:pic>
      <p:pic>
        <p:nvPicPr>
          <p:cNvPr id="3" name="图片 2">
            <a:extLst>
              <a:ext uri="{FF2B5EF4-FFF2-40B4-BE49-F238E27FC236}">
                <a16:creationId xmlns:a16="http://schemas.microsoft.com/office/drawing/2014/main" id="{01F19319-2E38-F476-263A-753D40391D8F}"/>
              </a:ext>
            </a:extLst>
          </p:cNvPr>
          <p:cNvPicPr>
            <a:picLocks noChangeAspect="1"/>
          </p:cNvPicPr>
          <p:nvPr/>
        </p:nvPicPr>
        <p:blipFill>
          <a:blip r:embed="rId3"/>
          <a:stretch>
            <a:fillRect/>
          </a:stretch>
        </p:blipFill>
        <p:spPr>
          <a:xfrm>
            <a:off x="358516" y="1445494"/>
            <a:ext cx="1301115" cy="466725"/>
          </a:xfrm>
          <a:prstGeom prst="rect">
            <a:avLst/>
          </a:prstGeom>
        </p:spPr>
      </p:pic>
      <p:pic>
        <p:nvPicPr>
          <p:cNvPr id="4" name="图片 3">
            <a:extLst>
              <a:ext uri="{FF2B5EF4-FFF2-40B4-BE49-F238E27FC236}">
                <a16:creationId xmlns:a16="http://schemas.microsoft.com/office/drawing/2014/main" id="{3D959A2B-B84D-8C15-FACB-00252660C56D}"/>
              </a:ext>
            </a:extLst>
          </p:cNvPr>
          <p:cNvPicPr>
            <a:picLocks noChangeAspect="1"/>
          </p:cNvPicPr>
          <p:nvPr/>
        </p:nvPicPr>
        <p:blipFill>
          <a:blip r:embed="rId4"/>
          <a:stretch>
            <a:fillRect/>
          </a:stretch>
        </p:blipFill>
        <p:spPr>
          <a:xfrm>
            <a:off x="4893050" y="1436604"/>
            <a:ext cx="1301115" cy="499745"/>
          </a:xfrm>
          <a:prstGeom prst="rect">
            <a:avLst/>
          </a:prstGeom>
        </p:spPr>
      </p:pic>
      <p:pic>
        <p:nvPicPr>
          <p:cNvPr id="5" name="图片 4">
            <a:extLst>
              <a:ext uri="{FF2B5EF4-FFF2-40B4-BE49-F238E27FC236}">
                <a16:creationId xmlns:a16="http://schemas.microsoft.com/office/drawing/2014/main" id="{A0483036-A6A2-0FFE-C073-CCFD63CB973F}"/>
              </a:ext>
            </a:extLst>
          </p:cNvPr>
          <p:cNvPicPr>
            <a:picLocks noChangeAspect="1"/>
          </p:cNvPicPr>
          <p:nvPr/>
        </p:nvPicPr>
        <p:blipFill>
          <a:blip r:embed="rId5"/>
          <a:stretch>
            <a:fillRect/>
          </a:stretch>
        </p:blipFill>
        <p:spPr>
          <a:xfrm>
            <a:off x="1956811" y="1436604"/>
            <a:ext cx="1369695" cy="484505"/>
          </a:xfrm>
          <a:prstGeom prst="rect">
            <a:avLst/>
          </a:prstGeom>
        </p:spPr>
      </p:pic>
      <p:pic>
        <p:nvPicPr>
          <p:cNvPr id="6" name="图片 5">
            <a:extLst>
              <a:ext uri="{FF2B5EF4-FFF2-40B4-BE49-F238E27FC236}">
                <a16:creationId xmlns:a16="http://schemas.microsoft.com/office/drawing/2014/main" id="{6A5F682A-E8EE-952A-99C9-FB141D3F7AC8}"/>
              </a:ext>
            </a:extLst>
          </p:cNvPr>
          <p:cNvPicPr>
            <a:picLocks noChangeAspect="1"/>
          </p:cNvPicPr>
          <p:nvPr/>
        </p:nvPicPr>
        <p:blipFill>
          <a:blip r:embed="rId6"/>
          <a:stretch>
            <a:fillRect/>
          </a:stretch>
        </p:blipFill>
        <p:spPr>
          <a:xfrm>
            <a:off x="1941571" y="2095099"/>
            <a:ext cx="1384935" cy="450850"/>
          </a:xfrm>
          <a:prstGeom prst="rect">
            <a:avLst/>
          </a:prstGeom>
        </p:spPr>
      </p:pic>
      <p:pic>
        <p:nvPicPr>
          <p:cNvPr id="7" name="图片 6">
            <a:extLst>
              <a:ext uri="{FF2B5EF4-FFF2-40B4-BE49-F238E27FC236}">
                <a16:creationId xmlns:a16="http://schemas.microsoft.com/office/drawing/2014/main" id="{1B416534-EC66-9CE5-0E21-FD5E25E81D04}"/>
              </a:ext>
            </a:extLst>
          </p:cNvPr>
          <p:cNvPicPr>
            <a:picLocks noChangeAspect="1"/>
          </p:cNvPicPr>
          <p:nvPr/>
        </p:nvPicPr>
        <p:blipFill>
          <a:blip r:embed="rId7"/>
          <a:stretch>
            <a:fillRect/>
          </a:stretch>
        </p:blipFill>
        <p:spPr>
          <a:xfrm>
            <a:off x="1941570" y="2705969"/>
            <a:ext cx="1384300" cy="546100"/>
          </a:xfrm>
          <a:prstGeom prst="rect">
            <a:avLst/>
          </a:prstGeom>
        </p:spPr>
      </p:pic>
      <p:pic>
        <p:nvPicPr>
          <p:cNvPr id="8" name="图片 7">
            <a:extLst>
              <a:ext uri="{FF2B5EF4-FFF2-40B4-BE49-F238E27FC236}">
                <a16:creationId xmlns:a16="http://schemas.microsoft.com/office/drawing/2014/main" id="{7DE74CD3-7269-8331-DD3C-FF524F569AEF}"/>
              </a:ext>
            </a:extLst>
          </p:cNvPr>
          <p:cNvPicPr>
            <a:picLocks noChangeAspect="1"/>
          </p:cNvPicPr>
          <p:nvPr/>
        </p:nvPicPr>
        <p:blipFill>
          <a:blip r:embed="rId8"/>
          <a:stretch>
            <a:fillRect/>
          </a:stretch>
        </p:blipFill>
        <p:spPr>
          <a:xfrm>
            <a:off x="3501765" y="2705969"/>
            <a:ext cx="1224280" cy="530860"/>
          </a:xfrm>
          <a:prstGeom prst="rect">
            <a:avLst/>
          </a:prstGeom>
        </p:spPr>
      </p:pic>
      <p:pic>
        <p:nvPicPr>
          <p:cNvPr id="9" name="图片 8">
            <a:extLst>
              <a:ext uri="{FF2B5EF4-FFF2-40B4-BE49-F238E27FC236}">
                <a16:creationId xmlns:a16="http://schemas.microsoft.com/office/drawing/2014/main" id="{DFA16323-3846-A42B-D9E9-A3C595DE5080}"/>
              </a:ext>
            </a:extLst>
          </p:cNvPr>
          <p:cNvPicPr>
            <a:picLocks noChangeAspect="1"/>
          </p:cNvPicPr>
          <p:nvPr/>
        </p:nvPicPr>
        <p:blipFill>
          <a:blip r:embed="rId9"/>
          <a:stretch>
            <a:fillRect/>
          </a:stretch>
        </p:blipFill>
        <p:spPr>
          <a:xfrm>
            <a:off x="3450967" y="2048109"/>
            <a:ext cx="1275080" cy="497840"/>
          </a:xfrm>
          <a:prstGeom prst="rect">
            <a:avLst/>
          </a:prstGeom>
        </p:spPr>
      </p:pic>
      <p:pic>
        <p:nvPicPr>
          <p:cNvPr id="10" name="图片 9">
            <a:extLst>
              <a:ext uri="{FF2B5EF4-FFF2-40B4-BE49-F238E27FC236}">
                <a16:creationId xmlns:a16="http://schemas.microsoft.com/office/drawing/2014/main" id="{28E64F52-4488-C6E6-9CE0-E66D604691D6}"/>
              </a:ext>
            </a:extLst>
          </p:cNvPr>
          <p:cNvPicPr>
            <a:picLocks noChangeAspect="1"/>
          </p:cNvPicPr>
          <p:nvPr/>
        </p:nvPicPr>
        <p:blipFill>
          <a:blip r:embed="rId10"/>
          <a:stretch>
            <a:fillRect/>
          </a:stretch>
        </p:blipFill>
        <p:spPr>
          <a:xfrm>
            <a:off x="3466207" y="1445494"/>
            <a:ext cx="1296035" cy="499745"/>
          </a:xfrm>
          <a:prstGeom prst="rect">
            <a:avLst/>
          </a:prstGeom>
        </p:spPr>
      </p:pic>
      <p:pic>
        <p:nvPicPr>
          <p:cNvPr id="11" name="图片 10">
            <a:extLst>
              <a:ext uri="{FF2B5EF4-FFF2-40B4-BE49-F238E27FC236}">
                <a16:creationId xmlns:a16="http://schemas.microsoft.com/office/drawing/2014/main" id="{3F067B6A-F524-E42B-0ADD-0644A4CB0297}"/>
              </a:ext>
            </a:extLst>
          </p:cNvPr>
          <p:cNvPicPr>
            <a:picLocks noChangeAspect="1"/>
          </p:cNvPicPr>
          <p:nvPr/>
        </p:nvPicPr>
        <p:blipFill>
          <a:blip r:embed="rId11"/>
          <a:stretch>
            <a:fillRect/>
          </a:stretch>
        </p:blipFill>
        <p:spPr>
          <a:xfrm>
            <a:off x="4973697" y="2064619"/>
            <a:ext cx="1121410" cy="506095"/>
          </a:xfrm>
          <a:prstGeom prst="rect">
            <a:avLst/>
          </a:prstGeom>
        </p:spPr>
      </p:pic>
      <p:pic>
        <p:nvPicPr>
          <p:cNvPr id="12" name="图片 11">
            <a:extLst>
              <a:ext uri="{FF2B5EF4-FFF2-40B4-BE49-F238E27FC236}">
                <a16:creationId xmlns:a16="http://schemas.microsoft.com/office/drawing/2014/main" id="{FAE9C838-6C13-FEF2-3E0D-C10F18C443DC}"/>
              </a:ext>
            </a:extLst>
          </p:cNvPr>
          <p:cNvPicPr>
            <a:picLocks noChangeAspect="1"/>
          </p:cNvPicPr>
          <p:nvPr/>
        </p:nvPicPr>
        <p:blipFill>
          <a:blip r:embed="rId12"/>
          <a:stretch>
            <a:fillRect/>
          </a:stretch>
        </p:blipFill>
        <p:spPr>
          <a:xfrm>
            <a:off x="4973695" y="2705969"/>
            <a:ext cx="1139190" cy="497840"/>
          </a:xfrm>
          <a:prstGeom prst="rect">
            <a:avLst/>
          </a:prstGeom>
        </p:spPr>
      </p:pic>
      <p:pic>
        <p:nvPicPr>
          <p:cNvPr id="13" name="图片 12">
            <a:extLst>
              <a:ext uri="{FF2B5EF4-FFF2-40B4-BE49-F238E27FC236}">
                <a16:creationId xmlns:a16="http://schemas.microsoft.com/office/drawing/2014/main" id="{8683BC8C-04E3-89DD-0102-869BB21AADE6}"/>
              </a:ext>
            </a:extLst>
          </p:cNvPr>
          <p:cNvPicPr>
            <a:picLocks noChangeAspect="1"/>
          </p:cNvPicPr>
          <p:nvPr/>
        </p:nvPicPr>
        <p:blipFill>
          <a:blip r:embed="rId13"/>
          <a:stretch>
            <a:fillRect/>
          </a:stretch>
        </p:blipFill>
        <p:spPr>
          <a:xfrm>
            <a:off x="6391017" y="2705969"/>
            <a:ext cx="1207135" cy="500380"/>
          </a:xfrm>
          <a:prstGeom prst="rect">
            <a:avLst/>
          </a:prstGeom>
        </p:spPr>
      </p:pic>
      <p:pic>
        <p:nvPicPr>
          <p:cNvPr id="14" name="图片 13">
            <a:extLst>
              <a:ext uri="{FF2B5EF4-FFF2-40B4-BE49-F238E27FC236}">
                <a16:creationId xmlns:a16="http://schemas.microsoft.com/office/drawing/2014/main" id="{0C5F5159-1491-5518-D0C1-60F89DB51644}"/>
              </a:ext>
            </a:extLst>
          </p:cNvPr>
          <p:cNvPicPr>
            <a:picLocks noChangeAspect="1"/>
          </p:cNvPicPr>
          <p:nvPr/>
        </p:nvPicPr>
        <p:blipFill>
          <a:blip r:embed="rId14"/>
          <a:stretch>
            <a:fillRect/>
          </a:stretch>
        </p:blipFill>
        <p:spPr>
          <a:xfrm>
            <a:off x="319145" y="2095099"/>
            <a:ext cx="1352550" cy="501015"/>
          </a:xfrm>
          <a:prstGeom prst="rect">
            <a:avLst/>
          </a:prstGeom>
        </p:spPr>
      </p:pic>
      <p:pic>
        <p:nvPicPr>
          <p:cNvPr id="15" name="图片 14">
            <a:extLst>
              <a:ext uri="{FF2B5EF4-FFF2-40B4-BE49-F238E27FC236}">
                <a16:creationId xmlns:a16="http://schemas.microsoft.com/office/drawing/2014/main" id="{FF7326CB-E6BC-D95F-7C51-F2B26DBA6313}"/>
              </a:ext>
            </a:extLst>
          </p:cNvPr>
          <p:cNvPicPr>
            <a:picLocks noChangeAspect="1"/>
          </p:cNvPicPr>
          <p:nvPr/>
        </p:nvPicPr>
        <p:blipFill>
          <a:blip r:embed="rId15"/>
          <a:stretch>
            <a:fillRect/>
          </a:stretch>
        </p:blipFill>
        <p:spPr>
          <a:xfrm>
            <a:off x="6352280" y="2080494"/>
            <a:ext cx="1207770" cy="480695"/>
          </a:xfrm>
          <a:prstGeom prst="rect">
            <a:avLst/>
          </a:prstGeom>
        </p:spPr>
      </p:pic>
      <p:pic>
        <p:nvPicPr>
          <p:cNvPr id="16" name="图片 15">
            <a:extLst>
              <a:ext uri="{FF2B5EF4-FFF2-40B4-BE49-F238E27FC236}">
                <a16:creationId xmlns:a16="http://schemas.microsoft.com/office/drawing/2014/main" id="{59D08A8F-84ED-2602-8D4F-C82088DBC687}"/>
              </a:ext>
            </a:extLst>
          </p:cNvPr>
          <p:cNvPicPr>
            <a:picLocks noChangeAspect="1"/>
          </p:cNvPicPr>
          <p:nvPr/>
        </p:nvPicPr>
        <p:blipFill>
          <a:blip r:embed="rId16"/>
          <a:stretch>
            <a:fillRect/>
          </a:stretch>
        </p:blipFill>
        <p:spPr>
          <a:xfrm>
            <a:off x="6352281" y="1405487"/>
            <a:ext cx="1207135" cy="506730"/>
          </a:xfrm>
          <a:prstGeom prst="rect">
            <a:avLst/>
          </a:prstGeom>
        </p:spPr>
      </p:pic>
      <p:pic>
        <p:nvPicPr>
          <p:cNvPr id="17" name="图片 16">
            <a:extLst>
              <a:ext uri="{FF2B5EF4-FFF2-40B4-BE49-F238E27FC236}">
                <a16:creationId xmlns:a16="http://schemas.microsoft.com/office/drawing/2014/main" id="{EE2565E5-25D7-5DAA-34FD-B6CFB272BD2E}"/>
              </a:ext>
            </a:extLst>
          </p:cNvPr>
          <p:cNvPicPr>
            <a:picLocks noChangeAspect="1"/>
          </p:cNvPicPr>
          <p:nvPr/>
        </p:nvPicPr>
        <p:blipFill>
          <a:blip r:embed="rId17"/>
          <a:stretch>
            <a:fillRect/>
          </a:stretch>
        </p:blipFill>
        <p:spPr>
          <a:xfrm>
            <a:off x="7655935" y="2050648"/>
            <a:ext cx="1149350" cy="520065"/>
          </a:xfrm>
          <a:prstGeom prst="rect">
            <a:avLst/>
          </a:prstGeom>
        </p:spPr>
      </p:pic>
      <p:pic>
        <p:nvPicPr>
          <p:cNvPr id="18" name="图片 17">
            <a:extLst>
              <a:ext uri="{FF2B5EF4-FFF2-40B4-BE49-F238E27FC236}">
                <a16:creationId xmlns:a16="http://schemas.microsoft.com/office/drawing/2014/main" id="{27BAD37A-33BD-CC44-2C08-73811649C71E}"/>
              </a:ext>
            </a:extLst>
          </p:cNvPr>
          <p:cNvPicPr>
            <a:picLocks noChangeAspect="1"/>
          </p:cNvPicPr>
          <p:nvPr/>
        </p:nvPicPr>
        <p:blipFill>
          <a:blip r:embed="rId18"/>
          <a:stretch>
            <a:fillRect/>
          </a:stretch>
        </p:blipFill>
        <p:spPr>
          <a:xfrm>
            <a:off x="7655935" y="1405489"/>
            <a:ext cx="1149350" cy="498475"/>
          </a:xfrm>
          <a:prstGeom prst="rect">
            <a:avLst/>
          </a:prstGeom>
        </p:spPr>
      </p:pic>
      <p:pic>
        <p:nvPicPr>
          <p:cNvPr id="19" name="图片 18">
            <a:extLst>
              <a:ext uri="{FF2B5EF4-FFF2-40B4-BE49-F238E27FC236}">
                <a16:creationId xmlns:a16="http://schemas.microsoft.com/office/drawing/2014/main" id="{C51FCE90-AD74-A6FE-A68D-474405C0C756}"/>
              </a:ext>
            </a:extLst>
          </p:cNvPr>
          <p:cNvPicPr>
            <a:picLocks noChangeAspect="1"/>
          </p:cNvPicPr>
          <p:nvPr/>
        </p:nvPicPr>
        <p:blipFill>
          <a:blip r:embed="rId19"/>
          <a:stretch>
            <a:fillRect/>
          </a:stretch>
        </p:blipFill>
        <p:spPr>
          <a:xfrm>
            <a:off x="7655936" y="2705969"/>
            <a:ext cx="1194435" cy="498475"/>
          </a:xfrm>
          <a:prstGeom prst="rect">
            <a:avLst/>
          </a:prstGeom>
        </p:spPr>
      </p:pic>
      <p:pic>
        <p:nvPicPr>
          <p:cNvPr id="20" name="图片 19">
            <a:extLst>
              <a:ext uri="{FF2B5EF4-FFF2-40B4-BE49-F238E27FC236}">
                <a16:creationId xmlns:a16="http://schemas.microsoft.com/office/drawing/2014/main" id="{0DC5A61D-5E7F-7BFA-7BF1-17A25275A54D}"/>
              </a:ext>
            </a:extLst>
          </p:cNvPr>
          <p:cNvPicPr>
            <a:picLocks noChangeAspect="1"/>
          </p:cNvPicPr>
          <p:nvPr/>
        </p:nvPicPr>
        <p:blipFill>
          <a:blip r:embed="rId20"/>
          <a:stretch>
            <a:fillRect/>
          </a:stretch>
        </p:blipFill>
        <p:spPr>
          <a:xfrm>
            <a:off x="404235" y="3359383"/>
            <a:ext cx="1182370" cy="481965"/>
          </a:xfrm>
          <a:prstGeom prst="rect">
            <a:avLst/>
          </a:prstGeom>
        </p:spPr>
      </p:pic>
      <p:pic>
        <p:nvPicPr>
          <p:cNvPr id="21" name="图片 20">
            <a:extLst>
              <a:ext uri="{FF2B5EF4-FFF2-40B4-BE49-F238E27FC236}">
                <a16:creationId xmlns:a16="http://schemas.microsoft.com/office/drawing/2014/main" id="{82E20992-62BA-B79E-FD50-5A5B5011F341}"/>
              </a:ext>
            </a:extLst>
          </p:cNvPr>
          <p:cNvPicPr>
            <a:picLocks noChangeAspect="1"/>
          </p:cNvPicPr>
          <p:nvPr/>
        </p:nvPicPr>
        <p:blipFill>
          <a:blip r:embed="rId21"/>
          <a:stretch>
            <a:fillRect/>
          </a:stretch>
        </p:blipFill>
        <p:spPr>
          <a:xfrm>
            <a:off x="1941570" y="3359384"/>
            <a:ext cx="1384300" cy="481330"/>
          </a:xfrm>
          <a:prstGeom prst="rect">
            <a:avLst/>
          </a:prstGeom>
        </p:spPr>
      </p:pic>
      <p:pic>
        <p:nvPicPr>
          <p:cNvPr id="22" name="图片 21">
            <a:extLst>
              <a:ext uri="{FF2B5EF4-FFF2-40B4-BE49-F238E27FC236}">
                <a16:creationId xmlns:a16="http://schemas.microsoft.com/office/drawing/2014/main" id="{13074CB1-0DEA-28FD-3281-3EDCE471D84A}"/>
              </a:ext>
            </a:extLst>
          </p:cNvPr>
          <p:cNvPicPr>
            <a:picLocks noChangeAspect="1"/>
          </p:cNvPicPr>
          <p:nvPr/>
        </p:nvPicPr>
        <p:blipFill>
          <a:blip r:embed="rId22"/>
          <a:stretch>
            <a:fillRect/>
          </a:stretch>
        </p:blipFill>
        <p:spPr>
          <a:xfrm>
            <a:off x="3455411" y="3359384"/>
            <a:ext cx="1270635" cy="480695"/>
          </a:xfrm>
          <a:prstGeom prst="rect">
            <a:avLst/>
          </a:prstGeom>
        </p:spPr>
      </p:pic>
      <p:pic>
        <p:nvPicPr>
          <p:cNvPr id="23" name="图片 22">
            <a:extLst>
              <a:ext uri="{FF2B5EF4-FFF2-40B4-BE49-F238E27FC236}">
                <a16:creationId xmlns:a16="http://schemas.microsoft.com/office/drawing/2014/main" id="{38A9F93B-5D96-9EE1-3C78-8B5B37573B59}"/>
              </a:ext>
            </a:extLst>
          </p:cNvPr>
          <p:cNvPicPr>
            <a:picLocks noChangeAspect="1"/>
          </p:cNvPicPr>
          <p:nvPr/>
        </p:nvPicPr>
        <p:blipFill>
          <a:blip r:embed="rId23"/>
          <a:stretch>
            <a:fillRect/>
          </a:stretch>
        </p:blipFill>
        <p:spPr>
          <a:xfrm>
            <a:off x="4931151" y="3338429"/>
            <a:ext cx="1262380" cy="501650"/>
          </a:xfrm>
          <a:prstGeom prst="rect">
            <a:avLst/>
          </a:prstGeom>
        </p:spPr>
      </p:pic>
      <p:pic>
        <p:nvPicPr>
          <p:cNvPr id="24" name="图片 23">
            <a:extLst>
              <a:ext uri="{FF2B5EF4-FFF2-40B4-BE49-F238E27FC236}">
                <a16:creationId xmlns:a16="http://schemas.microsoft.com/office/drawing/2014/main" id="{C013B170-E52B-084C-A1A1-A284C6547C62}"/>
              </a:ext>
            </a:extLst>
          </p:cNvPr>
          <p:cNvPicPr>
            <a:picLocks noChangeAspect="1"/>
          </p:cNvPicPr>
          <p:nvPr/>
        </p:nvPicPr>
        <p:blipFill>
          <a:blip r:embed="rId24"/>
          <a:stretch>
            <a:fillRect/>
          </a:stretch>
        </p:blipFill>
        <p:spPr>
          <a:xfrm>
            <a:off x="6432290" y="3359384"/>
            <a:ext cx="1165860" cy="427355"/>
          </a:xfrm>
          <a:prstGeom prst="rect">
            <a:avLst/>
          </a:prstGeom>
        </p:spPr>
      </p:pic>
      <p:pic>
        <p:nvPicPr>
          <p:cNvPr id="25" name="图片 24">
            <a:extLst>
              <a:ext uri="{FF2B5EF4-FFF2-40B4-BE49-F238E27FC236}">
                <a16:creationId xmlns:a16="http://schemas.microsoft.com/office/drawing/2014/main" id="{7288E22C-E603-6FF3-11BB-989B0CA6528A}"/>
              </a:ext>
            </a:extLst>
          </p:cNvPr>
          <p:cNvPicPr>
            <a:picLocks noChangeAspect="1"/>
          </p:cNvPicPr>
          <p:nvPr/>
        </p:nvPicPr>
        <p:blipFill>
          <a:blip r:embed="rId25"/>
          <a:stretch>
            <a:fillRect/>
          </a:stretch>
        </p:blipFill>
        <p:spPr>
          <a:xfrm>
            <a:off x="7700386" y="3338429"/>
            <a:ext cx="1195070" cy="435610"/>
          </a:xfrm>
          <a:prstGeom prst="rect">
            <a:avLst/>
          </a:prstGeom>
        </p:spPr>
      </p:pic>
      <p:pic>
        <p:nvPicPr>
          <p:cNvPr id="26" name="图片 25">
            <a:extLst>
              <a:ext uri="{FF2B5EF4-FFF2-40B4-BE49-F238E27FC236}">
                <a16:creationId xmlns:a16="http://schemas.microsoft.com/office/drawing/2014/main" id="{16CBFC66-12FD-B94A-A25C-ADA6DBF065F1}"/>
              </a:ext>
            </a:extLst>
          </p:cNvPr>
          <p:cNvPicPr>
            <a:picLocks noChangeAspect="1"/>
          </p:cNvPicPr>
          <p:nvPr/>
        </p:nvPicPr>
        <p:blipFill>
          <a:blip r:embed="rId26"/>
          <a:stretch>
            <a:fillRect/>
          </a:stretch>
        </p:blipFill>
        <p:spPr>
          <a:xfrm>
            <a:off x="342007" y="4006449"/>
            <a:ext cx="1244600" cy="427355"/>
          </a:xfrm>
          <a:prstGeom prst="rect">
            <a:avLst/>
          </a:prstGeom>
        </p:spPr>
      </p:pic>
      <p:pic>
        <p:nvPicPr>
          <p:cNvPr id="27" name="图片 26">
            <a:extLst>
              <a:ext uri="{FF2B5EF4-FFF2-40B4-BE49-F238E27FC236}">
                <a16:creationId xmlns:a16="http://schemas.microsoft.com/office/drawing/2014/main" id="{1F64D41F-DDB4-2DE2-AE96-F27C6D0C1FD8}"/>
              </a:ext>
            </a:extLst>
          </p:cNvPr>
          <p:cNvPicPr>
            <a:picLocks noChangeAspect="1"/>
          </p:cNvPicPr>
          <p:nvPr/>
        </p:nvPicPr>
        <p:blipFill>
          <a:blip r:embed="rId27"/>
          <a:stretch>
            <a:fillRect/>
          </a:stretch>
        </p:blipFill>
        <p:spPr>
          <a:xfrm>
            <a:off x="1941571" y="4006449"/>
            <a:ext cx="1383665" cy="427355"/>
          </a:xfrm>
          <a:prstGeom prst="rect">
            <a:avLst/>
          </a:prstGeom>
        </p:spPr>
      </p:pic>
      <p:pic>
        <p:nvPicPr>
          <p:cNvPr id="28" name="图片 27">
            <a:extLst>
              <a:ext uri="{FF2B5EF4-FFF2-40B4-BE49-F238E27FC236}">
                <a16:creationId xmlns:a16="http://schemas.microsoft.com/office/drawing/2014/main" id="{18F1CCAF-08FA-E345-95E3-422B0D7C8F6D}"/>
              </a:ext>
            </a:extLst>
          </p:cNvPr>
          <p:cNvPicPr>
            <a:picLocks noChangeAspect="1"/>
          </p:cNvPicPr>
          <p:nvPr/>
        </p:nvPicPr>
        <p:blipFill>
          <a:blip r:embed="rId28"/>
          <a:stretch>
            <a:fillRect/>
          </a:stretch>
        </p:blipFill>
        <p:spPr>
          <a:xfrm>
            <a:off x="3468110" y="4006448"/>
            <a:ext cx="1291590" cy="430530"/>
          </a:xfrm>
          <a:prstGeom prst="rect">
            <a:avLst/>
          </a:prstGeom>
        </p:spPr>
      </p:pic>
      <p:pic>
        <p:nvPicPr>
          <p:cNvPr id="29" name="图片 28">
            <a:extLst>
              <a:ext uri="{FF2B5EF4-FFF2-40B4-BE49-F238E27FC236}">
                <a16:creationId xmlns:a16="http://schemas.microsoft.com/office/drawing/2014/main" id="{7DA8ADA1-1EE4-861C-8837-DBDDB2E77D10}"/>
              </a:ext>
            </a:extLst>
          </p:cNvPr>
          <p:cNvPicPr>
            <a:picLocks noChangeAspect="1"/>
          </p:cNvPicPr>
          <p:nvPr/>
        </p:nvPicPr>
        <p:blipFill>
          <a:blip r:embed="rId29"/>
          <a:stretch>
            <a:fillRect/>
          </a:stretch>
        </p:blipFill>
        <p:spPr>
          <a:xfrm>
            <a:off x="4931151" y="4006448"/>
            <a:ext cx="1262380" cy="447040"/>
          </a:xfrm>
          <a:prstGeom prst="rect">
            <a:avLst/>
          </a:prstGeom>
        </p:spPr>
      </p:pic>
      <p:pic>
        <p:nvPicPr>
          <p:cNvPr id="30" name="图片 29">
            <a:extLst>
              <a:ext uri="{FF2B5EF4-FFF2-40B4-BE49-F238E27FC236}">
                <a16:creationId xmlns:a16="http://schemas.microsoft.com/office/drawing/2014/main" id="{C16D2BD2-CEEC-8DD0-3B40-BC0F0A3C0206}"/>
              </a:ext>
            </a:extLst>
          </p:cNvPr>
          <p:cNvPicPr>
            <a:picLocks noChangeAspect="1"/>
          </p:cNvPicPr>
          <p:nvPr/>
        </p:nvPicPr>
        <p:blipFill>
          <a:blip r:embed="rId30"/>
          <a:stretch>
            <a:fillRect/>
          </a:stretch>
        </p:blipFill>
        <p:spPr>
          <a:xfrm>
            <a:off x="6409430" y="4006448"/>
            <a:ext cx="1188720" cy="407670"/>
          </a:xfrm>
          <a:prstGeom prst="rect">
            <a:avLst/>
          </a:prstGeom>
        </p:spPr>
      </p:pic>
      <p:pic>
        <p:nvPicPr>
          <p:cNvPr id="31" name="图片 30">
            <a:extLst>
              <a:ext uri="{FF2B5EF4-FFF2-40B4-BE49-F238E27FC236}">
                <a16:creationId xmlns:a16="http://schemas.microsoft.com/office/drawing/2014/main" id="{F2ED0583-420C-5EDE-9F6F-B7729F75716B}"/>
              </a:ext>
            </a:extLst>
          </p:cNvPr>
          <p:cNvPicPr>
            <a:picLocks noChangeAspect="1"/>
          </p:cNvPicPr>
          <p:nvPr/>
        </p:nvPicPr>
        <p:blipFill>
          <a:blip r:embed="rId31"/>
          <a:stretch>
            <a:fillRect/>
          </a:stretch>
        </p:blipFill>
        <p:spPr>
          <a:xfrm>
            <a:off x="7700385" y="3918818"/>
            <a:ext cx="1163320" cy="495300"/>
          </a:xfrm>
          <a:prstGeom prst="rect">
            <a:avLst/>
          </a:prstGeom>
        </p:spPr>
      </p:pic>
      <p:sp>
        <p:nvSpPr>
          <p:cNvPr id="32" name="文本框 37">
            <a:extLst>
              <a:ext uri="{FF2B5EF4-FFF2-40B4-BE49-F238E27FC236}">
                <a16:creationId xmlns:a16="http://schemas.microsoft.com/office/drawing/2014/main" id="{C907D446-7A5E-9D2F-31A6-86BF8A0CDF80}"/>
              </a:ext>
            </a:extLst>
          </p:cNvPr>
          <p:cNvSpPr txBox="1"/>
          <p:nvPr/>
        </p:nvSpPr>
        <p:spPr>
          <a:xfrm>
            <a:off x="945339" y="274086"/>
            <a:ext cx="3343062" cy="388808"/>
          </a:xfrm>
          <a:prstGeom prst="rect">
            <a:avLst/>
          </a:prstGeom>
          <a:noFill/>
        </p:spPr>
        <p:txBody>
          <a:bodyPr wrap="none" lIns="65008" tIns="32504" rIns="65008" bIns="32504" rtlCol="0">
            <a:spAutoFit/>
          </a:bodyPr>
          <a:lstStyle/>
          <a:p>
            <a:pPr defTabSz="685800"/>
            <a:r>
              <a:rPr lang="en-US" sz="2100" b="1" dirty="0">
                <a:solidFill>
                  <a:prstClr val="black"/>
                </a:solidFill>
                <a:latin typeface="字魂100号-方方先锋体" panose="00000500000000000000" pitchFamily="2" charset="-122"/>
                <a:ea typeface="字魂100号-方方先锋体" panose="00000500000000000000" pitchFamily="2" charset="-122"/>
                <a:cs typeface="Arial" panose="020B0604020202020204" pitchFamily="34" charset="0"/>
              </a:rPr>
              <a:t>Partner Portal Websites</a:t>
            </a:r>
          </a:p>
        </p:txBody>
      </p:sp>
      <p:sp>
        <p:nvSpPr>
          <p:cNvPr id="33" name="五边形 2">
            <a:extLst>
              <a:ext uri="{FF2B5EF4-FFF2-40B4-BE49-F238E27FC236}">
                <a16:creationId xmlns:a16="http://schemas.microsoft.com/office/drawing/2014/main" id="{EC940079-2A8E-8159-EA5D-1EEDFD501359}"/>
              </a:ext>
            </a:extLst>
          </p:cNvPr>
          <p:cNvSpPr>
            <a:spLocks noChangeArrowheads="1"/>
          </p:cNvSpPr>
          <p:nvPr/>
        </p:nvSpPr>
        <p:spPr bwMode="auto">
          <a:xfrm>
            <a:off x="162561" y="298169"/>
            <a:ext cx="496517" cy="335280"/>
          </a:xfrm>
          <a:prstGeom prst="homePlate">
            <a:avLst>
              <a:gd name="adj" fmla="val 49904"/>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34" name="燕尾形 6">
            <a:extLst>
              <a:ext uri="{FF2B5EF4-FFF2-40B4-BE49-F238E27FC236}">
                <a16:creationId xmlns:a16="http://schemas.microsoft.com/office/drawing/2014/main" id="{68FD10F4-AB0B-8B61-AE94-11A5CF61D548}"/>
              </a:ext>
            </a:extLst>
          </p:cNvPr>
          <p:cNvSpPr>
            <a:spLocks noChangeArrowheads="1"/>
          </p:cNvSpPr>
          <p:nvPr/>
        </p:nvSpPr>
        <p:spPr bwMode="auto">
          <a:xfrm>
            <a:off x="565417" y="298169"/>
            <a:ext cx="306938" cy="335280"/>
          </a:xfrm>
          <a:prstGeom prst="chevron">
            <a:avLst>
              <a:gd name="adj" fmla="val 50000"/>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Tree>
    <p:extLst>
      <p:ext uri="{BB962C8B-B14F-4D97-AF65-F5344CB8AC3E}">
        <p14:creationId xmlns:p14="http://schemas.microsoft.com/office/powerpoint/2010/main" val="922997286"/>
      </p:ext>
    </p:extLst>
  </p:cSld>
  <p:clrMapOvr>
    <a:masterClrMapping/>
  </p:clrMapOvr>
  <p:transition spd="slow">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9D35015-C9A1-A053-4A7B-C7DA5A697382}"/>
              </a:ext>
            </a:extLst>
          </p:cNvPr>
          <p:cNvSpPr/>
          <p:nvPr/>
        </p:nvSpPr>
        <p:spPr>
          <a:xfrm>
            <a:off x="3396139" y="113824"/>
            <a:ext cx="2170748" cy="399981"/>
          </a:xfrm>
          <a:prstGeom prst="rect">
            <a:avLst/>
          </a:prstGeom>
          <a:noFill/>
          <a:effectLst/>
        </p:spPr>
        <p:txBody>
          <a:bodyPr wrap="square" rtlCol="0">
            <a:spAutoFit/>
          </a:bodyPr>
          <a:lstStyle/>
          <a:p>
            <a:pPr algn="ctr" defTabSz="685800"/>
            <a:r>
              <a:rPr lang="en-US" altLang="zh-CN" sz="1999" b="1" dirty="0">
                <a:ln>
                  <a:solidFill>
                    <a:prstClr val="white"/>
                  </a:solidFill>
                </a:ln>
                <a:solidFill>
                  <a:srgbClr val="002060"/>
                </a:solidFill>
                <a:latin typeface="Arial"/>
                <a:ea typeface="Microsoft YaHei" panose="020B0503020204020204" charset="-122"/>
                <a:cs typeface="Calibri" panose="020F0502020204030204" pitchFamily="34" charset="0"/>
                <a:sym typeface="+mn-lt"/>
              </a:rPr>
              <a:t>Excellent Cases</a:t>
            </a:r>
          </a:p>
        </p:txBody>
      </p:sp>
      <p:pic>
        <p:nvPicPr>
          <p:cNvPr id="3" name="图片 2">
            <a:extLst>
              <a:ext uri="{FF2B5EF4-FFF2-40B4-BE49-F238E27FC236}">
                <a16:creationId xmlns:a16="http://schemas.microsoft.com/office/drawing/2014/main" id="{ED66310A-1BA9-3841-2658-BA537AB29DEE}"/>
              </a:ext>
            </a:extLst>
          </p:cNvPr>
          <p:cNvPicPr>
            <a:picLocks noChangeAspect="1"/>
          </p:cNvPicPr>
          <p:nvPr/>
        </p:nvPicPr>
        <p:blipFill>
          <a:blip r:embed="rId2"/>
          <a:stretch>
            <a:fillRect/>
          </a:stretch>
        </p:blipFill>
        <p:spPr>
          <a:xfrm>
            <a:off x="744438" y="2808595"/>
            <a:ext cx="3631568" cy="2254295"/>
          </a:xfrm>
          <a:prstGeom prst="rect">
            <a:avLst/>
          </a:prstGeom>
        </p:spPr>
      </p:pic>
      <p:pic>
        <p:nvPicPr>
          <p:cNvPr id="4" name="图片 3">
            <a:extLst>
              <a:ext uri="{FF2B5EF4-FFF2-40B4-BE49-F238E27FC236}">
                <a16:creationId xmlns:a16="http://schemas.microsoft.com/office/drawing/2014/main" id="{BAF902CC-8E19-409D-1FB7-34304D6F356C}"/>
              </a:ext>
            </a:extLst>
          </p:cNvPr>
          <p:cNvPicPr>
            <a:picLocks noChangeAspect="1"/>
          </p:cNvPicPr>
          <p:nvPr/>
        </p:nvPicPr>
        <p:blipFill rotWithShape="1">
          <a:blip r:embed="rId3"/>
          <a:srcRect b="8253"/>
          <a:stretch>
            <a:fillRect/>
          </a:stretch>
        </p:blipFill>
        <p:spPr>
          <a:xfrm>
            <a:off x="4497184" y="2826509"/>
            <a:ext cx="4072658" cy="2254307"/>
          </a:xfrm>
          <a:prstGeom prst="rect">
            <a:avLst/>
          </a:prstGeom>
        </p:spPr>
      </p:pic>
      <p:pic>
        <p:nvPicPr>
          <p:cNvPr id="5" name="图片 4">
            <a:extLst>
              <a:ext uri="{FF2B5EF4-FFF2-40B4-BE49-F238E27FC236}">
                <a16:creationId xmlns:a16="http://schemas.microsoft.com/office/drawing/2014/main" id="{ADC63AF2-C5BE-08C1-81BB-C5484535E557}"/>
              </a:ext>
            </a:extLst>
          </p:cNvPr>
          <p:cNvPicPr>
            <a:picLocks noChangeAspect="1"/>
          </p:cNvPicPr>
          <p:nvPr/>
        </p:nvPicPr>
        <p:blipFill rotWithShape="1">
          <a:blip r:embed="rId4"/>
          <a:srcRect t="-462" b="4612"/>
          <a:stretch>
            <a:fillRect/>
          </a:stretch>
        </p:blipFill>
        <p:spPr>
          <a:xfrm>
            <a:off x="744438" y="534068"/>
            <a:ext cx="3631568" cy="2254296"/>
          </a:xfrm>
          <a:prstGeom prst="rect">
            <a:avLst/>
          </a:prstGeom>
        </p:spPr>
      </p:pic>
      <p:pic>
        <p:nvPicPr>
          <p:cNvPr id="6" name="图片 5">
            <a:extLst>
              <a:ext uri="{FF2B5EF4-FFF2-40B4-BE49-F238E27FC236}">
                <a16:creationId xmlns:a16="http://schemas.microsoft.com/office/drawing/2014/main" id="{DC1CF46F-9DB0-CF02-AE57-E1F7A5A6B7AF}"/>
              </a:ext>
            </a:extLst>
          </p:cNvPr>
          <p:cNvPicPr>
            <a:picLocks noChangeAspect="1"/>
          </p:cNvPicPr>
          <p:nvPr/>
        </p:nvPicPr>
        <p:blipFill>
          <a:blip r:embed="rId5"/>
          <a:stretch>
            <a:fillRect/>
          </a:stretch>
        </p:blipFill>
        <p:spPr>
          <a:xfrm>
            <a:off x="4635656" y="575558"/>
            <a:ext cx="3795713" cy="2212806"/>
          </a:xfrm>
          <a:prstGeom prst="rect">
            <a:avLst/>
          </a:prstGeom>
        </p:spPr>
      </p:pic>
    </p:spTree>
    <p:extLst>
      <p:ext uri="{BB962C8B-B14F-4D97-AF65-F5344CB8AC3E}">
        <p14:creationId xmlns:p14="http://schemas.microsoft.com/office/powerpoint/2010/main" val="3856186738"/>
      </p:ext>
    </p:extLst>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EA5F026-96CF-F627-DECE-77EE71798A86}"/>
              </a:ext>
            </a:extLst>
          </p:cNvPr>
          <p:cNvSpPr/>
          <p:nvPr/>
        </p:nvSpPr>
        <p:spPr>
          <a:xfrm>
            <a:off x="3317558" y="175737"/>
            <a:ext cx="2108359" cy="707630"/>
          </a:xfrm>
          <a:prstGeom prst="rect">
            <a:avLst/>
          </a:prstGeom>
          <a:noFill/>
          <a:effectLst/>
        </p:spPr>
        <p:txBody>
          <a:bodyPr wrap="square" rtlCol="0">
            <a:spAutoFit/>
          </a:bodyPr>
          <a:lstStyle/>
          <a:p>
            <a:pPr algn="ctr" defTabSz="685800"/>
            <a:r>
              <a:rPr lang="en-US" altLang="zh-CN" sz="1999" b="1" dirty="0">
                <a:ln>
                  <a:solidFill>
                    <a:prstClr val="white"/>
                  </a:solidFill>
                </a:ln>
                <a:solidFill>
                  <a:srgbClr val="002060"/>
                </a:solidFill>
                <a:latin typeface="Arial"/>
                <a:ea typeface="Microsoft YaHei" panose="020B0503020204020204" charset="-122"/>
                <a:cs typeface="Calibri" panose="020F0502020204030204" pitchFamily="34" charset="0"/>
                <a:sym typeface="+mn-lt"/>
              </a:rPr>
              <a:t>Excellent Cases</a:t>
            </a:r>
          </a:p>
        </p:txBody>
      </p:sp>
      <p:pic>
        <p:nvPicPr>
          <p:cNvPr id="3" name="图片 2">
            <a:extLst>
              <a:ext uri="{FF2B5EF4-FFF2-40B4-BE49-F238E27FC236}">
                <a16:creationId xmlns:a16="http://schemas.microsoft.com/office/drawing/2014/main" id="{A4E9406F-BFD7-D7F4-49D0-22D42A44EBC7}"/>
              </a:ext>
            </a:extLst>
          </p:cNvPr>
          <p:cNvPicPr>
            <a:picLocks noChangeAspect="1"/>
          </p:cNvPicPr>
          <p:nvPr/>
        </p:nvPicPr>
        <p:blipFill>
          <a:blip r:embed="rId2"/>
          <a:stretch>
            <a:fillRect/>
          </a:stretch>
        </p:blipFill>
        <p:spPr>
          <a:xfrm>
            <a:off x="608542" y="686904"/>
            <a:ext cx="3963458" cy="1869813"/>
          </a:xfrm>
          <a:prstGeom prst="rect">
            <a:avLst/>
          </a:prstGeom>
        </p:spPr>
      </p:pic>
      <p:pic>
        <p:nvPicPr>
          <p:cNvPr id="4" name="图片 3">
            <a:extLst>
              <a:ext uri="{FF2B5EF4-FFF2-40B4-BE49-F238E27FC236}">
                <a16:creationId xmlns:a16="http://schemas.microsoft.com/office/drawing/2014/main" id="{F8DAF4B6-4965-A2C1-7CAC-61EFD7ACF971}"/>
              </a:ext>
            </a:extLst>
          </p:cNvPr>
          <p:cNvPicPr>
            <a:picLocks noChangeAspect="1"/>
          </p:cNvPicPr>
          <p:nvPr/>
        </p:nvPicPr>
        <p:blipFill rotWithShape="1">
          <a:blip r:embed="rId3"/>
          <a:srcRect b="3243"/>
          <a:stretch>
            <a:fillRect/>
          </a:stretch>
        </p:blipFill>
        <p:spPr>
          <a:xfrm>
            <a:off x="4664998" y="686904"/>
            <a:ext cx="3479252" cy="1869813"/>
          </a:xfrm>
          <a:prstGeom prst="rect">
            <a:avLst/>
          </a:prstGeom>
        </p:spPr>
      </p:pic>
      <p:pic>
        <p:nvPicPr>
          <p:cNvPr id="5" name="图片 4">
            <a:extLst>
              <a:ext uri="{FF2B5EF4-FFF2-40B4-BE49-F238E27FC236}">
                <a16:creationId xmlns:a16="http://schemas.microsoft.com/office/drawing/2014/main" id="{BAA76D22-7E42-7CD2-3806-218153FC237E}"/>
              </a:ext>
            </a:extLst>
          </p:cNvPr>
          <p:cNvPicPr>
            <a:picLocks noChangeAspect="1"/>
          </p:cNvPicPr>
          <p:nvPr/>
        </p:nvPicPr>
        <p:blipFill>
          <a:blip r:embed="rId4"/>
          <a:stretch>
            <a:fillRect/>
          </a:stretch>
        </p:blipFill>
        <p:spPr>
          <a:xfrm>
            <a:off x="608543" y="2585283"/>
            <a:ext cx="3969163" cy="2394190"/>
          </a:xfrm>
          <a:prstGeom prst="rect">
            <a:avLst/>
          </a:prstGeom>
        </p:spPr>
      </p:pic>
      <p:pic>
        <p:nvPicPr>
          <p:cNvPr id="6" name="图片 5">
            <a:extLst>
              <a:ext uri="{FF2B5EF4-FFF2-40B4-BE49-F238E27FC236}">
                <a16:creationId xmlns:a16="http://schemas.microsoft.com/office/drawing/2014/main" id="{5580F6B1-1FE8-F78B-5039-20B943E6BCA2}"/>
              </a:ext>
            </a:extLst>
          </p:cNvPr>
          <p:cNvPicPr>
            <a:picLocks noChangeAspect="1"/>
          </p:cNvPicPr>
          <p:nvPr/>
        </p:nvPicPr>
        <p:blipFill rotWithShape="1">
          <a:blip r:embed="rId5"/>
          <a:srcRect l="3433" r="5710"/>
          <a:stretch>
            <a:fillRect/>
          </a:stretch>
        </p:blipFill>
        <p:spPr>
          <a:xfrm>
            <a:off x="4664998" y="2585282"/>
            <a:ext cx="3479252" cy="2382482"/>
          </a:xfrm>
          <a:prstGeom prst="rect">
            <a:avLst/>
          </a:prstGeom>
        </p:spPr>
      </p:pic>
    </p:spTree>
    <p:extLst>
      <p:ext uri="{BB962C8B-B14F-4D97-AF65-F5344CB8AC3E}">
        <p14:creationId xmlns:p14="http://schemas.microsoft.com/office/powerpoint/2010/main" val="2413551905"/>
      </p:ext>
    </p:extLst>
  </p:cSld>
  <p:clrMapOvr>
    <a:masterClrMapping/>
  </p:clrMapOvr>
  <p:transition spd="slow">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9127A49-5C97-8C66-A745-21616DA13CB8}"/>
              </a:ext>
            </a:extLst>
          </p:cNvPr>
          <p:cNvSpPr txBox="1"/>
          <p:nvPr/>
        </p:nvSpPr>
        <p:spPr>
          <a:xfrm>
            <a:off x="3146584" y="102394"/>
            <a:ext cx="5367338" cy="923330"/>
          </a:xfrm>
          <a:prstGeom prst="rect">
            <a:avLst/>
          </a:prstGeom>
          <a:noFill/>
        </p:spPr>
        <p:txBody>
          <a:bodyPr wrap="square" lIns="0" tIns="0" rIns="0" bIns="0" rtlCol="0">
            <a:spAutoFit/>
          </a:bodyPr>
          <a:lstStyle/>
          <a:p>
            <a:pPr defTabSz="685800"/>
            <a:r>
              <a:rPr lang="zh-CN" altLang="en-US" sz="6000" spc="600" dirty="0">
                <a:solidFill>
                  <a:prstClr val="white"/>
                </a:solidFill>
                <a:latin typeface="字魂95号-手刻宋" panose="00000500000000000000" pitchFamily="2" charset="-122"/>
                <a:ea typeface="字魂95号-手刻宋" panose="00000500000000000000" pitchFamily="2" charset="-122"/>
                <a:sym typeface="+mn-ea"/>
              </a:rPr>
              <a:t>四</a:t>
            </a:r>
            <a:r>
              <a:rPr lang="zh-CN" altLang="en-US" sz="6000" b="1" dirty="0">
                <a:solidFill>
                  <a:prstClr val="white"/>
                </a:solidFill>
                <a:latin typeface="字魂100号-方方先锋体" panose="00000500000000000000" pitchFamily="2" charset="-122"/>
                <a:ea typeface="字魂100号-方方先锋体" panose="00000500000000000000" pitchFamily="2" charset="-122"/>
                <a:cs typeface="Arial" panose="020B0604020202020204" pitchFamily="34" charset="0"/>
              </a:rPr>
              <a:t>、</a:t>
            </a:r>
            <a:r>
              <a:rPr lang="zh-CN" altLang="en-US" sz="6000" dirty="0">
                <a:solidFill>
                  <a:prstClr val="white"/>
                </a:solidFill>
                <a:latin typeface="字魂100号-方方先锋体" panose="00000500000000000000" pitchFamily="2" charset="-122"/>
                <a:ea typeface="字魂100号-方方先锋体" panose="00000500000000000000" pitchFamily="2" charset="-122"/>
                <a:cs typeface="Arial" panose="020B0604020202020204" pitchFamily="34" charset="0"/>
              </a:rPr>
              <a:t>创新资源</a:t>
            </a:r>
          </a:p>
        </p:txBody>
      </p:sp>
      <p:grpSp>
        <p:nvGrpSpPr>
          <p:cNvPr id="3" name="组合 2">
            <a:extLst>
              <a:ext uri="{FF2B5EF4-FFF2-40B4-BE49-F238E27FC236}">
                <a16:creationId xmlns:a16="http://schemas.microsoft.com/office/drawing/2014/main" id="{EF515C24-A2AA-C842-CB77-920925B5E046}"/>
              </a:ext>
            </a:extLst>
          </p:cNvPr>
          <p:cNvGrpSpPr/>
          <p:nvPr/>
        </p:nvGrpSpPr>
        <p:grpSpPr>
          <a:xfrm>
            <a:off x="565416" y="1329214"/>
            <a:ext cx="8099108" cy="2497968"/>
            <a:chOff x="741680" y="2788920"/>
            <a:chExt cx="10798810" cy="3330623"/>
          </a:xfrm>
        </p:grpSpPr>
        <p:sp>
          <p:nvSpPr>
            <p:cNvPr id="4" name="išľíḓê">
              <a:extLst>
                <a:ext uri="{FF2B5EF4-FFF2-40B4-BE49-F238E27FC236}">
                  <a16:creationId xmlns:a16="http://schemas.microsoft.com/office/drawing/2014/main" id="{2BADCF59-BE72-173C-F31F-7D3E9FD342EE}"/>
                </a:ext>
              </a:extLst>
            </p:cNvPr>
            <p:cNvSpPr/>
            <p:nvPr/>
          </p:nvSpPr>
          <p:spPr>
            <a:xfrm>
              <a:off x="741680" y="2788920"/>
              <a:ext cx="10773410" cy="995680"/>
            </a:xfrm>
            <a:prstGeom prst="rect">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lnSpc>
                  <a:spcPct val="150000"/>
                </a:lnSpc>
              </a:pPr>
              <a:endParaRPr lang="zh-CN" altLang="en-US" sz="855">
                <a:solidFill>
                  <a:prstClr val="white"/>
                </a:solidFill>
                <a:latin typeface="字魂58号-创中黑-Regular"/>
                <a:cs typeface="+mn-ea"/>
                <a:sym typeface="+mn-ea"/>
              </a:endParaRPr>
            </a:p>
          </p:txBody>
        </p:sp>
        <p:sp>
          <p:nvSpPr>
            <p:cNvPr id="5" name="išľíḓê">
              <a:extLst>
                <a:ext uri="{FF2B5EF4-FFF2-40B4-BE49-F238E27FC236}">
                  <a16:creationId xmlns:a16="http://schemas.microsoft.com/office/drawing/2014/main" id="{0F5D8FE9-0967-EB06-BBC2-A9E37E4D3894}"/>
                </a:ext>
              </a:extLst>
            </p:cNvPr>
            <p:cNvSpPr/>
            <p:nvPr/>
          </p:nvSpPr>
          <p:spPr>
            <a:xfrm>
              <a:off x="767080" y="3957320"/>
              <a:ext cx="10773410" cy="995680"/>
            </a:xfrm>
            <a:prstGeom prst="rect">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lnSpc>
                  <a:spcPct val="150000"/>
                </a:lnSpc>
              </a:pPr>
              <a:endParaRPr lang="zh-CN" altLang="en-US" sz="855">
                <a:solidFill>
                  <a:prstClr val="white"/>
                </a:solidFill>
                <a:latin typeface="字魂58号-创中黑-Regular"/>
                <a:cs typeface="+mn-ea"/>
                <a:sym typeface="+mn-ea"/>
              </a:endParaRPr>
            </a:p>
          </p:txBody>
        </p:sp>
        <p:sp>
          <p:nvSpPr>
            <p:cNvPr id="6" name="išľíḓê">
              <a:extLst>
                <a:ext uri="{FF2B5EF4-FFF2-40B4-BE49-F238E27FC236}">
                  <a16:creationId xmlns:a16="http://schemas.microsoft.com/office/drawing/2014/main" id="{E4C0F22A-7587-7762-280C-82A9F2ACC913}"/>
                </a:ext>
              </a:extLst>
            </p:cNvPr>
            <p:cNvSpPr/>
            <p:nvPr/>
          </p:nvSpPr>
          <p:spPr>
            <a:xfrm>
              <a:off x="748030" y="5106670"/>
              <a:ext cx="10773410" cy="995680"/>
            </a:xfrm>
            <a:prstGeom prst="rect">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lnSpc>
                  <a:spcPct val="150000"/>
                </a:lnSpc>
              </a:pPr>
              <a:endParaRPr lang="zh-CN" altLang="en-US" sz="855">
                <a:solidFill>
                  <a:prstClr val="white"/>
                </a:solidFill>
                <a:latin typeface="字魂58号-创中黑-Regular"/>
                <a:cs typeface="+mn-ea"/>
                <a:sym typeface="+mn-ea"/>
              </a:endParaRPr>
            </a:p>
          </p:txBody>
        </p:sp>
        <p:sp>
          <p:nvSpPr>
            <p:cNvPr id="7" name="文本框 6">
              <a:extLst>
                <a:ext uri="{FF2B5EF4-FFF2-40B4-BE49-F238E27FC236}">
                  <a16:creationId xmlns:a16="http://schemas.microsoft.com/office/drawing/2014/main" id="{29E1EDB5-8C32-DCBF-EEB3-5E8A4C550FD7}"/>
                </a:ext>
              </a:extLst>
            </p:cNvPr>
            <p:cNvSpPr txBox="1"/>
            <p:nvPr/>
          </p:nvSpPr>
          <p:spPr>
            <a:xfrm>
              <a:off x="1135381" y="2791311"/>
              <a:ext cx="1734184" cy="1046440"/>
            </a:xfrm>
            <a:prstGeom prst="rect">
              <a:avLst/>
            </a:prstGeom>
            <a:noFill/>
          </p:spPr>
          <p:txBody>
            <a:bodyPr wrap="square" rtlCol="0">
              <a:spAutoFit/>
            </a:bodyPr>
            <a:lstStyle/>
            <a:p>
              <a:pPr algn="ctr" defTabSz="685800"/>
              <a:r>
                <a:rPr lang="en-US" altLang="zh-CN" dirty="0">
                  <a:solidFill>
                    <a:prstClr val="white"/>
                  </a:solidFill>
                  <a:latin typeface="Arial"/>
                </a:rPr>
                <a:t>1,200+</a:t>
              </a:r>
              <a:endParaRPr lang="zh-CN" altLang="en-US" dirty="0">
                <a:solidFill>
                  <a:prstClr val="white"/>
                </a:solidFill>
                <a:latin typeface="Arial"/>
              </a:endParaRPr>
            </a:p>
            <a:p>
              <a:pPr algn="ctr" defTabSz="685800"/>
              <a:r>
                <a:rPr lang="en-US" altLang="zh-CN" sz="1350" dirty="0">
                  <a:solidFill>
                    <a:srgbClr val="FFFF00"/>
                  </a:solidFill>
                  <a:latin typeface="Arial"/>
                </a:rPr>
                <a:t>Academic</a:t>
              </a:r>
              <a:r>
                <a:rPr lang="zh-CN" altLang="en-US" sz="1350" dirty="0">
                  <a:solidFill>
                    <a:srgbClr val="FFFF00"/>
                  </a:solidFill>
                  <a:latin typeface="Arial"/>
                </a:rPr>
                <a:t> </a:t>
              </a:r>
              <a:r>
                <a:rPr lang="en-US" altLang="zh-CN" sz="1350" dirty="0">
                  <a:solidFill>
                    <a:srgbClr val="FFFF00"/>
                  </a:solidFill>
                  <a:latin typeface="Arial"/>
                </a:rPr>
                <a:t>Conferences</a:t>
              </a:r>
              <a:endParaRPr lang="zh-CN" altLang="en-US" sz="1350" dirty="0">
                <a:solidFill>
                  <a:srgbClr val="FFFF00"/>
                </a:solidFill>
                <a:latin typeface="Arial"/>
              </a:endParaRPr>
            </a:p>
          </p:txBody>
        </p:sp>
        <p:sp>
          <p:nvSpPr>
            <p:cNvPr id="8" name="文本框 7">
              <a:extLst>
                <a:ext uri="{FF2B5EF4-FFF2-40B4-BE49-F238E27FC236}">
                  <a16:creationId xmlns:a16="http://schemas.microsoft.com/office/drawing/2014/main" id="{675C270F-991C-44FA-E372-9554D4D8A685}"/>
                </a:ext>
              </a:extLst>
            </p:cNvPr>
            <p:cNvSpPr txBox="1"/>
            <p:nvPr/>
          </p:nvSpPr>
          <p:spPr>
            <a:xfrm>
              <a:off x="3577336" y="2929809"/>
              <a:ext cx="1790843" cy="769441"/>
            </a:xfrm>
            <a:prstGeom prst="rect">
              <a:avLst/>
            </a:prstGeom>
            <a:noFill/>
          </p:spPr>
          <p:txBody>
            <a:bodyPr wrap="square" rtlCol="0">
              <a:spAutoFit/>
            </a:bodyPr>
            <a:lstStyle/>
            <a:p>
              <a:pPr algn="ctr" defTabSz="685800"/>
              <a:r>
                <a:rPr lang="en-US" altLang="zh-CN" dirty="0">
                  <a:solidFill>
                    <a:prstClr val="white"/>
                  </a:solidFill>
                  <a:latin typeface="Arial"/>
                </a:rPr>
                <a:t>1,000,000+</a:t>
              </a:r>
              <a:endParaRPr lang="en-US" altLang="zh-CN" sz="1350" dirty="0">
                <a:solidFill>
                  <a:prstClr val="white"/>
                </a:solidFill>
                <a:latin typeface="Arial"/>
              </a:endParaRPr>
            </a:p>
            <a:p>
              <a:pPr algn="ctr" defTabSz="685800"/>
              <a:r>
                <a:rPr lang="en-US" altLang="zh-CN" sz="1350" dirty="0">
                  <a:solidFill>
                    <a:srgbClr val="FFFF00"/>
                  </a:solidFill>
                  <a:latin typeface="Arial"/>
                </a:rPr>
                <a:t>Participants</a:t>
              </a:r>
              <a:endParaRPr lang="zh-CN" altLang="en-US" sz="1350" dirty="0">
                <a:solidFill>
                  <a:srgbClr val="FFFF00"/>
                </a:solidFill>
                <a:latin typeface="Arial"/>
              </a:endParaRPr>
            </a:p>
          </p:txBody>
        </p:sp>
        <p:sp>
          <p:nvSpPr>
            <p:cNvPr id="9" name="文本框 8">
              <a:extLst>
                <a:ext uri="{FF2B5EF4-FFF2-40B4-BE49-F238E27FC236}">
                  <a16:creationId xmlns:a16="http://schemas.microsoft.com/office/drawing/2014/main" id="{F561F510-05EF-7F91-0976-5C0885E1C051}"/>
                </a:ext>
              </a:extLst>
            </p:cNvPr>
            <p:cNvSpPr txBox="1"/>
            <p:nvPr/>
          </p:nvSpPr>
          <p:spPr>
            <a:xfrm>
              <a:off x="9239250" y="2936875"/>
              <a:ext cx="1417320" cy="769441"/>
            </a:xfrm>
            <a:prstGeom prst="rect">
              <a:avLst/>
            </a:prstGeom>
            <a:noFill/>
          </p:spPr>
          <p:txBody>
            <a:bodyPr wrap="square" rtlCol="0">
              <a:spAutoFit/>
            </a:bodyPr>
            <a:lstStyle/>
            <a:p>
              <a:pPr algn="ctr" defTabSz="685800"/>
              <a:r>
                <a:rPr lang="en-US" altLang="zh-CN" dirty="0">
                  <a:solidFill>
                    <a:prstClr val="white"/>
                  </a:solidFill>
                  <a:latin typeface="Arial"/>
                </a:rPr>
                <a:t>2,600+</a:t>
              </a:r>
              <a:endParaRPr lang="zh-CN" altLang="en-US" dirty="0">
                <a:solidFill>
                  <a:prstClr val="white"/>
                </a:solidFill>
                <a:latin typeface="Arial"/>
              </a:endParaRPr>
            </a:p>
            <a:p>
              <a:pPr algn="ctr" defTabSz="685800"/>
              <a:r>
                <a:rPr lang="en-US" altLang="zh-CN" sz="1350" dirty="0">
                  <a:solidFill>
                    <a:srgbClr val="FFFF00"/>
                  </a:solidFill>
                  <a:latin typeface="Arial"/>
                </a:rPr>
                <a:t>Reviewers</a:t>
              </a:r>
              <a:endParaRPr lang="zh-CN" altLang="en-US" sz="1350" dirty="0">
                <a:solidFill>
                  <a:srgbClr val="FFFF00"/>
                </a:solidFill>
                <a:latin typeface="Arial"/>
              </a:endParaRPr>
            </a:p>
          </p:txBody>
        </p:sp>
        <p:sp>
          <p:nvSpPr>
            <p:cNvPr id="10" name="文本框 9">
              <a:extLst>
                <a:ext uri="{FF2B5EF4-FFF2-40B4-BE49-F238E27FC236}">
                  <a16:creationId xmlns:a16="http://schemas.microsoft.com/office/drawing/2014/main" id="{A427CFD2-3424-B7D1-FFE9-6F731459D65F}"/>
                </a:ext>
              </a:extLst>
            </p:cNvPr>
            <p:cNvSpPr txBox="1"/>
            <p:nvPr/>
          </p:nvSpPr>
          <p:spPr>
            <a:xfrm>
              <a:off x="6377448" y="2799417"/>
              <a:ext cx="1734185" cy="1046440"/>
            </a:xfrm>
            <a:prstGeom prst="rect">
              <a:avLst/>
            </a:prstGeom>
            <a:noFill/>
          </p:spPr>
          <p:txBody>
            <a:bodyPr wrap="square" rtlCol="0">
              <a:spAutoFit/>
            </a:bodyPr>
            <a:lstStyle/>
            <a:p>
              <a:pPr algn="ctr" defTabSz="685800"/>
              <a:r>
                <a:rPr lang="en-US" altLang="zh-CN" dirty="0">
                  <a:solidFill>
                    <a:prstClr val="white"/>
                  </a:solidFill>
                  <a:latin typeface="Arial"/>
                </a:rPr>
                <a:t>2,000+</a:t>
              </a:r>
              <a:endParaRPr lang="zh-CN" altLang="en-US" dirty="0">
                <a:solidFill>
                  <a:prstClr val="white"/>
                </a:solidFill>
                <a:latin typeface="Arial"/>
              </a:endParaRPr>
            </a:p>
            <a:p>
              <a:pPr algn="ctr" defTabSz="685800"/>
              <a:r>
                <a:rPr lang="en-US" altLang="zh-CN" sz="1350" dirty="0">
                  <a:solidFill>
                    <a:srgbClr val="FFFF00"/>
                  </a:solidFill>
                  <a:latin typeface="Arial"/>
                </a:rPr>
                <a:t>Research Institutions</a:t>
              </a:r>
              <a:endParaRPr lang="zh-CN" altLang="en-US" sz="1350" dirty="0">
                <a:solidFill>
                  <a:srgbClr val="FFFF00"/>
                </a:solidFill>
                <a:latin typeface="Arial"/>
              </a:endParaRPr>
            </a:p>
          </p:txBody>
        </p:sp>
        <p:sp>
          <p:nvSpPr>
            <p:cNvPr id="11" name="文本框 10">
              <a:extLst>
                <a:ext uri="{FF2B5EF4-FFF2-40B4-BE49-F238E27FC236}">
                  <a16:creationId xmlns:a16="http://schemas.microsoft.com/office/drawing/2014/main" id="{CF8B8DD1-0B05-BD34-D5E3-CBBFEFA286FC}"/>
                </a:ext>
              </a:extLst>
            </p:cNvPr>
            <p:cNvSpPr txBox="1"/>
            <p:nvPr/>
          </p:nvSpPr>
          <p:spPr>
            <a:xfrm>
              <a:off x="1191895" y="4151122"/>
              <a:ext cx="1713231" cy="769441"/>
            </a:xfrm>
            <a:prstGeom prst="rect">
              <a:avLst/>
            </a:prstGeom>
            <a:noFill/>
          </p:spPr>
          <p:txBody>
            <a:bodyPr wrap="square" rtlCol="0">
              <a:spAutoFit/>
            </a:bodyPr>
            <a:lstStyle/>
            <a:p>
              <a:pPr algn="ctr" defTabSz="685800"/>
              <a:r>
                <a:rPr lang="en-US" altLang="zh-CN" dirty="0">
                  <a:solidFill>
                    <a:prstClr val="white"/>
                  </a:solidFill>
                  <a:latin typeface="Arial"/>
                </a:rPr>
                <a:t>50+</a:t>
              </a:r>
              <a:endParaRPr lang="zh-CN" altLang="en-US" dirty="0">
                <a:solidFill>
                  <a:prstClr val="white"/>
                </a:solidFill>
                <a:latin typeface="Arial"/>
              </a:endParaRPr>
            </a:p>
            <a:p>
              <a:pPr algn="ctr" defTabSz="685800"/>
              <a:r>
                <a:rPr lang="en-US" altLang="zh-CN" sz="1350" dirty="0">
                  <a:solidFill>
                    <a:srgbClr val="FFFF00"/>
                  </a:solidFill>
                  <a:latin typeface="Arial"/>
                </a:rPr>
                <a:t>Academicians</a:t>
              </a:r>
              <a:endParaRPr lang="zh-CN" altLang="en-US" sz="1350" dirty="0">
                <a:solidFill>
                  <a:srgbClr val="FFFF00"/>
                </a:solidFill>
                <a:latin typeface="Arial"/>
              </a:endParaRPr>
            </a:p>
          </p:txBody>
        </p:sp>
        <p:sp>
          <p:nvSpPr>
            <p:cNvPr id="12" name="文本框 11">
              <a:extLst>
                <a:ext uri="{FF2B5EF4-FFF2-40B4-BE49-F238E27FC236}">
                  <a16:creationId xmlns:a16="http://schemas.microsoft.com/office/drawing/2014/main" id="{251CE8F6-D2D1-8169-77D7-38E926CABC6E}"/>
                </a:ext>
              </a:extLst>
            </p:cNvPr>
            <p:cNvSpPr txBox="1"/>
            <p:nvPr/>
          </p:nvSpPr>
          <p:spPr>
            <a:xfrm>
              <a:off x="3873500" y="4137025"/>
              <a:ext cx="1417320" cy="769441"/>
            </a:xfrm>
            <a:prstGeom prst="rect">
              <a:avLst/>
            </a:prstGeom>
            <a:noFill/>
          </p:spPr>
          <p:txBody>
            <a:bodyPr wrap="square" rtlCol="0">
              <a:spAutoFit/>
            </a:bodyPr>
            <a:lstStyle/>
            <a:p>
              <a:pPr algn="ctr" defTabSz="685800"/>
              <a:r>
                <a:rPr lang="en-US" altLang="zh-CN" dirty="0">
                  <a:solidFill>
                    <a:prstClr val="white"/>
                  </a:solidFill>
                  <a:latin typeface="Arial"/>
                </a:rPr>
                <a:t>3,000+</a:t>
              </a:r>
              <a:endParaRPr lang="zh-CN" altLang="en-US" dirty="0">
                <a:solidFill>
                  <a:prstClr val="white"/>
                </a:solidFill>
                <a:latin typeface="Arial"/>
              </a:endParaRPr>
            </a:p>
            <a:p>
              <a:pPr algn="ctr" defTabSz="685800"/>
              <a:r>
                <a:rPr lang="en-US" altLang="zh-CN" sz="1350" dirty="0">
                  <a:solidFill>
                    <a:srgbClr val="FFFF00"/>
                  </a:solidFill>
                  <a:latin typeface="Arial"/>
                </a:rPr>
                <a:t>Experts </a:t>
              </a:r>
              <a:endParaRPr lang="zh-CN" altLang="en-US" sz="1350" dirty="0">
                <a:solidFill>
                  <a:srgbClr val="FFFF00"/>
                </a:solidFill>
                <a:latin typeface="Arial"/>
              </a:endParaRPr>
            </a:p>
          </p:txBody>
        </p:sp>
        <p:sp>
          <p:nvSpPr>
            <p:cNvPr id="13" name="文本框 12">
              <a:extLst>
                <a:ext uri="{FF2B5EF4-FFF2-40B4-BE49-F238E27FC236}">
                  <a16:creationId xmlns:a16="http://schemas.microsoft.com/office/drawing/2014/main" id="{74472580-BADF-0363-0B4E-1E1487CA5688}"/>
                </a:ext>
              </a:extLst>
            </p:cNvPr>
            <p:cNvSpPr txBox="1"/>
            <p:nvPr/>
          </p:nvSpPr>
          <p:spPr>
            <a:xfrm>
              <a:off x="8749117" y="4137025"/>
              <a:ext cx="2524585" cy="769441"/>
            </a:xfrm>
            <a:prstGeom prst="rect">
              <a:avLst/>
            </a:prstGeom>
            <a:noFill/>
          </p:spPr>
          <p:txBody>
            <a:bodyPr wrap="square" rtlCol="0">
              <a:spAutoFit/>
            </a:bodyPr>
            <a:lstStyle/>
            <a:p>
              <a:pPr algn="ctr" defTabSz="685800"/>
              <a:r>
                <a:rPr lang="en-US" altLang="zh-CN" dirty="0">
                  <a:solidFill>
                    <a:prstClr val="white"/>
                  </a:solidFill>
                  <a:latin typeface="Arial"/>
                </a:rPr>
                <a:t>300,000</a:t>
              </a:r>
            </a:p>
            <a:p>
              <a:pPr algn="ctr" defTabSz="685800"/>
              <a:r>
                <a:rPr lang="en-US" altLang="zh-CN" sz="1350" dirty="0">
                  <a:solidFill>
                    <a:srgbClr val="FFFF00"/>
                  </a:solidFill>
                  <a:latin typeface="Arial"/>
                </a:rPr>
                <a:t>Clients</a:t>
              </a:r>
              <a:endParaRPr lang="zh-CN" altLang="en-US" sz="1350" dirty="0">
                <a:solidFill>
                  <a:srgbClr val="FFFF00"/>
                </a:solidFill>
                <a:latin typeface="Arial"/>
              </a:endParaRPr>
            </a:p>
          </p:txBody>
        </p:sp>
        <p:sp>
          <p:nvSpPr>
            <p:cNvPr id="14" name="文本框 13">
              <a:extLst>
                <a:ext uri="{FF2B5EF4-FFF2-40B4-BE49-F238E27FC236}">
                  <a16:creationId xmlns:a16="http://schemas.microsoft.com/office/drawing/2014/main" id="{B037092D-CF75-4F9E-E840-8AABA72BF8F6}"/>
                </a:ext>
              </a:extLst>
            </p:cNvPr>
            <p:cNvSpPr txBox="1"/>
            <p:nvPr/>
          </p:nvSpPr>
          <p:spPr>
            <a:xfrm>
              <a:off x="6521450" y="4162425"/>
              <a:ext cx="1417320" cy="769441"/>
            </a:xfrm>
            <a:prstGeom prst="rect">
              <a:avLst/>
            </a:prstGeom>
            <a:noFill/>
          </p:spPr>
          <p:txBody>
            <a:bodyPr wrap="square" rtlCol="0">
              <a:spAutoFit/>
            </a:bodyPr>
            <a:lstStyle/>
            <a:p>
              <a:pPr algn="ctr" defTabSz="685800"/>
              <a:r>
                <a:rPr lang="en-US" altLang="zh-CN" dirty="0">
                  <a:solidFill>
                    <a:prstClr val="white"/>
                  </a:solidFill>
                  <a:latin typeface="Arial"/>
                </a:rPr>
                <a:t>80+</a:t>
              </a:r>
              <a:endParaRPr lang="zh-CN" altLang="en-US" dirty="0">
                <a:solidFill>
                  <a:prstClr val="white"/>
                </a:solidFill>
                <a:latin typeface="Arial"/>
              </a:endParaRPr>
            </a:p>
            <a:p>
              <a:pPr algn="ctr" defTabSz="685800"/>
              <a:r>
                <a:rPr lang="en-US" altLang="zh-CN" sz="1350" dirty="0">
                  <a:solidFill>
                    <a:srgbClr val="FFFF00"/>
                  </a:solidFill>
                  <a:latin typeface="Arial"/>
                </a:rPr>
                <a:t>Media</a:t>
              </a:r>
              <a:endParaRPr lang="zh-CN" altLang="en-US" sz="1350" dirty="0">
                <a:solidFill>
                  <a:srgbClr val="FFFF00"/>
                </a:solidFill>
                <a:latin typeface="Arial"/>
              </a:endParaRPr>
            </a:p>
          </p:txBody>
        </p:sp>
        <p:sp>
          <p:nvSpPr>
            <p:cNvPr id="15" name="文本框 14">
              <a:extLst>
                <a:ext uri="{FF2B5EF4-FFF2-40B4-BE49-F238E27FC236}">
                  <a16:creationId xmlns:a16="http://schemas.microsoft.com/office/drawing/2014/main" id="{55B2B2E5-43F3-EB28-4655-F62D7523C63B}"/>
                </a:ext>
              </a:extLst>
            </p:cNvPr>
            <p:cNvSpPr txBox="1"/>
            <p:nvPr/>
          </p:nvSpPr>
          <p:spPr>
            <a:xfrm>
              <a:off x="1339851" y="5210176"/>
              <a:ext cx="1417320" cy="769441"/>
            </a:xfrm>
            <a:prstGeom prst="rect">
              <a:avLst/>
            </a:prstGeom>
            <a:noFill/>
          </p:spPr>
          <p:txBody>
            <a:bodyPr wrap="square" rtlCol="0">
              <a:spAutoFit/>
            </a:bodyPr>
            <a:lstStyle/>
            <a:p>
              <a:pPr algn="ctr" defTabSz="685800"/>
              <a:r>
                <a:rPr lang="en-US" altLang="zh-CN" dirty="0">
                  <a:solidFill>
                    <a:prstClr val="white"/>
                  </a:solidFill>
                  <a:latin typeface="Arial"/>
                </a:rPr>
                <a:t>Global</a:t>
              </a:r>
              <a:endParaRPr lang="zh-CN" altLang="en-US" dirty="0">
                <a:solidFill>
                  <a:prstClr val="white"/>
                </a:solidFill>
                <a:latin typeface="Arial"/>
              </a:endParaRPr>
            </a:p>
            <a:p>
              <a:pPr algn="ctr" defTabSz="685800"/>
              <a:r>
                <a:rPr lang="en-US" altLang="zh-CN" sz="1350" dirty="0">
                  <a:solidFill>
                    <a:srgbClr val="FFFF00"/>
                  </a:solidFill>
                  <a:latin typeface="Arial"/>
                </a:rPr>
                <a:t>Coverage</a:t>
              </a:r>
              <a:endParaRPr lang="zh-CN" altLang="en-US" sz="1350" dirty="0">
                <a:solidFill>
                  <a:srgbClr val="FFFF00"/>
                </a:solidFill>
                <a:latin typeface="Arial"/>
              </a:endParaRPr>
            </a:p>
          </p:txBody>
        </p:sp>
        <p:sp>
          <p:nvSpPr>
            <p:cNvPr id="16" name="文本框 15">
              <a:extLst>
                <a:ext uri="{FF2B5EF4-FFF2-40B4-BE49-F238E27FC236}">
                  <a16:creationId xmlns:a16="http://schemas.microsoft.com/office/drawing/2014/main" id="{9FBA6046-718B-C589-5533-ACC69D47331E}"/>
                </a:ext>
              </a:extLst>
            </p:cNvPr>
            <p:cNvSpPr txBox="1"/>
            <p:nvPr/>
          </p:nvSpPr>
          <p:spPr>
            <a:xfrm>
              <a:off x="3658870" y="5070960"/>
              <a:ext cx="1846580" cy="1046440"/>
            </a:xfrm>
            <a:prstGeom prst="rect">
              <a:avLst/>
            </a:prstGeom>
            <a:noFill/>
          </p:spPr>
          <p:txBody>
            <a:bodyPr wrap="square" rtlCol="0">
              <a:spAutoFit/>
            </a:bodyPr>
            <a:lstStyle/>
            <a:p>
              <a:pPr algn="ctr" defTabSz="685800"/>
              <a:r>
                <a:rPr lang="en-US" altLang="zh-CN" dirty="0">
                  <a:solidFill>
                    <a:prstClr val="white"/>
                  </a:solidFill>
                  <a:latin typeface="Arial"/>
                </a:rPr>
                <a:t>100+</a:t>
              </a:r>
              <a:endParaRPr lang="zh-CN" altLang="en-US" dirty="0">
                <a:solidFill>
                  <a:prstClr val="white"/>
                </a:solidFill>
                <a:latin typeface="Arial"/>
              </a:endParaRPr>
            </a:p>
            <a:p>
              <a:pPr algn="ctr" defTabSz="685800"/>
              <a:r>
                <a:rPr lang="en-US" altLang="zh-CN" sz="1350" dirty="0">
                  <a:solidFill>
                    <a:srgbClr val="FFFF00"/>
                  </a:solidFill>
                  <a:latin typeface="Arial"/>
                </a:rPr>
                <a:t>Collaborated Organizations</a:t>
              </a:r>
              <a:endParaRPr lang="zh-CN" altLang="en-US" sz="1350" dirty="0">
                <a:solidFill>
                  <a:srgbClr val="FFFF00"/>
                </a:solidFill>
                <a:latin typeface="Arial"/>
              </a:endParaRPr>
            </a:p>
          </p:txBody>
        </p:sp>
        <p:sp>
          <p:nvSpPr>
            <p:cNvPr id="17" name="文本框 16">
              <a:extLst>
                <a:ext uri="{FF2B5EF4-FFF2-40B4-BE49-F238E27FC236}">
                  <a16:creationId xmlns:a16="http://schemas.microsoft.com/office/drawing/2014/main" id="{060F85A2-3A03-0819-F4D8-5F62144907A8}"/>
                </a:ext>
              </a:extLst>
            </p:cNvPr>
            <p:cNvSpPr txBox="1"/>
            <p:nvPr/>
          </p:nvSpPr>
          <p:spPr>
            <a:xfrm>
              <a:off x="9239250" y="5073103"/>
              <a:ext cx="1746743" cy="1046440"/>
            </a:xfrm>
            <a:prstGeom prst="rect">
              <a:avLst/>
            </a:prstGeom>
            <a:noFill/>
          </p:spPr>
          <p:txBody>
            <a:bodyPr wrap="square" rtlCol="0">
              <a:spAutoFit/>
            </a:bodyPr>
            <a:lstStyle/>
            <a:p>
              <a:pPr algn="ctr" defTabSz="685800"/>
              <a:r>
                <a:rPr lang="en-US" altLang="zh-CN" dirty="0">
                  <a:solidFill>
                    <a:prstClr val="white"/>
                  </a:solidFill>
                  <a:latin typeface="Arial"/>
                </a:rPr>
                <a:t>500+</a:t>
              </a:r>
              <a:endParaRPr lang="zh-CN" altLang="en-US" dirty="0">
                <a:solidFill>
                  <a:prstClr val="white"/>
                </a:solidFill>
                <a:latin typeface="Arial"/>
              </a:endParaRPr>
            </a:p>
            <a:p>
              <a:pPr algn="ctr" defTabSz="685800"/>
              <a:r>
                <a:rPr lang="en-US" altLang="zh-CN" sz="1350" dirty="0">
                  <a:solidFill>
                    <a:srgbClr val="FFFF00"/>
                  </a:solidFill>
                  <a:latin typeface="Arial"/>
                </a:rPr>
                <a:t>International Projects</a:t>
              </a:r>
              <a:endParaRPr lang="zh-CN" altLang="en-US" sz="1350" dirty="0">
                <a:solidFill>
                  <a:srgbClr val="FFFF00"/>
                </a:solidFill>
                <a:latin typeface="Arial"/>
              </a:endParaRPr>
            </a:p>
          </p:txBody>
        </p:sp>
        <p:sp>
          <p:nvSpPr>
            <p:cNvPr id="18" name="文本框 17">
              <a:extLst>
                <a:ext uri="{FF2B5EF4-FFF2-40B4-BE49-F238E27FC236}">
                  <a16:creationId xmlns:a16="http://schemas.microsoft.com/office/drawing/2014/main" id="{61630895-814B-0CCD-9E62-D39432EBD28C}"/>
                </a:ext>
              </a:extLst>
            </p:cNvPr>
            <p:cNvSpPr txBox="1"/>
            <p:nvPr/>
          </p:nvSpPr>
          <p:spPr>
            <a:xfrm>
              <a:off x="6316170" y="5235178"/>
              <a:ext cx="1856740" cy="769441"/>
            </a:xfrm>
            <a:prstGeom prst="rect">
              <a:avLst/>
            </a:prstGeom>
            <a:noFill/>
          </p:spPr>
          <p:txBody>
            <a:bodyPr wrap="square" rtlCol="0">
              <a:spAutoFit/>
            </a:bodyPr>
            <a:lstStyle/>
            <a:p>
              <a:pPr algn="ctr" defTabSz="685800"/>
              <a:r>
                <a:rPr lang="en-US" altLang="zh-CN" dirty="0">
                  <a:solidFill>
                    <a:prstClr val="white"/>
                  </a:solidFill>
                  <a:latin typeface="Arial"/>
                </a:rPr>
                <a:t>1,000+</a:t>
              </a:r>
              <a:endParaRPr lang="zh-CN" altLang="en-US" dirty="0">
                <a:solidFill>
                  <a:prstClr val="white"/>
                </a:solidFill>
                <a:latin typeface="Arial"/>
              </a:endParaRPr>
            </a:p>
            <a:p>
              <a:pPr algn="ctr" defTabSz="685800"/>
              <a:r>
                <a:rPr lang="en-US" altLang="zh-CN" sz="1350" dirty="0">
                  <a:solidFill>
                    <a:srgbClr val="FFFF00"/>
                  </a:solidFill>
                  <a:latin typeface="Arial"/>
                </a:rPr>
                <a:t>Achievements</a:t>
              </a:r>
              <a:endParaRPr lang="zh-CN" altLang="en-US" sz="1350" dirty="0">
                <a:solidFill>
                  <a:srgbClr val="FFFF00"/>
                </a:solidFill>
                <a:latin typeface="Arial"/>
              </a:endParaRPr>
            </a:p>
          </p:txBody>
        </p:sp>
      </p:grpSp>
      <p:sp>
        <p:nvSpPr>
          <p:cNvPr id="19" name="文本框 37">
            <a:extLst>
              <a:ext uri="{FF2B5EF4-FFF2-40B4-BE49-F238E27FC236}">
                <a16:creationId xmlns:a16="http://schemas.microsoft.com/office/drawing/2014/main" id="{93C36DC6-9E59-ECA3-B19B-1A14D093B676}"/>
              </a:ext>
            </a:extLst>
          </p:cNvPr>
          <p:cNvSpPr txBox="1"/>
          <p:nvPr/>
        </p:nvSpPr>
        <p:spPr>
          <a:xfrm>
            <a:off x="945339" y="274086"/>
            <a:ext cx="2921811" cy="388808"/>
          </a:xfrm>
          <a:prstGeom prst="rect">
            <a:avLst/>
          </a:prstGeom>
          <a:noFill/>
        </p:spPr>
        <p:txBody>
          <a:bodyPr wrap="square" lIns="65008" tIns="32504" rIns="65008" bIns="32504" rtlCol="0">
            <a:spAutoFit/>
          </a:bodyPr>
          <a:lstStyle/>
          <a:p>
            <a:pPr defTabSz="685800"/>
            <a:r>
              <a:rPr lang="en-US" sz="2100" b="1" dirty="0">
                <a:solidFill>
                  <a:prstClr val="black"/>
                </a:solidFill>
                <a:latin typeface="字魂100号-方方先锋体" panose="00000500000000000000" pitchFamily="2" charset="-122"/>
                <a:ea typeface="字魂100号-方方先锋体" panose="00000500000000000000" pitchFamily="2" charset="-122"/>
                <a:cs typeface="Arial" panose="020B0604020202020204" pitchFamily="34" charset="0"/>
              </a:rPr>
              <a:t>We are still growing!</a:t>
            </a:r>
          </a:p>
        </p:txBody>
      </p:sp>
      <p:sp>
        <p:nvSpPr>
          <p:cNvPr id="20" name="五边形 2">
            <a:extLst>
              <a:ext uri="{FF2B5EF4-FFF2-40B4-BE49-F238E27FC236}">
                <a16:creationId xmlns:a16="http://schemas.microsoft.com/office/drawing/2014/main" id="{2720CBD9-4FA5-855D-0240-3D58B279BCFA}"/>
              </a:ext>
            </a:extLst>
          </p:cNvPr>
          <p:cNvSpPr>
            <a:spLocks noChangeArrowheads="1"/>
          </p:cNvSpPr>
          <p:nvPr/>
        </p:nvSpPr>
        <p:spPr bwMode="auto">
          <a:xfrm>
            <a:off x="162561" y="298169"/>
            <a:ext cx="496517" cy="335280"/>
          </a:xfrm>
          <a:prstGeom prst="homePlate">
            <a:avLst>
              <a:gd name="adj" fmla="val 49904"/>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21" name="燕尾形 32">
            <a:extLst>
              <a:ext uri="{FF2B5EF4-FFF2-40B4-BE49-F238E27FC236}">
                <a16:creationId xmlns:a16="http://schemas.microsoft.com/office/drawing/2014/main" id="{98D8F719-91E1-D6D0-1D07-F72416508CE2}"/>
              </a:ext>
            </a:extLst>
          </p:cNvPr>
          <p:cNvSpPr>
            <a:spLocks noChangeArrowheads="1"/>
          </p:cNvSpPr>
          <p:nvPr/>
        </p:nvSpPr>
        <p:spPr bwMode="auto">
          <a:xfrm>
            <a:off x="565417" y="298169"/>
            <a:ext cx="306938" cy="335280"/>
          </a:xfrm>
          <a:prstGeom prst="chevron">
            <a:avLst>
              <a:gd name="adj" fmla="val 50000"/>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grpSp>
        <p:nvGrpSpPr>
          <p:cNvPr id="22" name="组合 21">
            <a:extLst>
              <a:ext uri="{FF2B5EF4-FFF2-40B4-BE49-F238E27FC236}">
                <a16:creationId xmlns:a16="http://schemas.microsoft.com/office/drawing/2014/main" id="{5BD8A9E2-1BEA-DFE2-81F1-020DE6C0EC37}"/>
              </a:ext>
            </a:extLst>
          </p:cNvPr>
          <p:cNvGrpSpPr/>
          <p:nvPr/>
        </p:nvGrpSpPr>
        <p:grpSpPr>
          <a:xfrm>
            <a:off x="2559410" y="4320620"/>
            <a:ext cx="4025181" cy="369332"/>
            <a:chOff x="3020221" y="6168739"/>
            <a:chExt cx="4067056" cy="492443"/>
          </a:xfrm>
        </p:grpSpPr>
        <p:sp>
          <p:nvSpPr>
            <p:cNvPr id="23" name="文本框 22">
              <a:extLst>
                <a:ext uri="{FF2B5EF4-FFF2-40B4-BE49-F238E27FC236}">
                  <a16:creationId xmlns:a16="http://schemas.microsoft.com/office/drawing/2014/main" id="{E0822382-8B85-9AAF-E597-A609BE9A00A3}"/>
                </a:ext>
              </a:extLst>
            </p:cNvPr>
            <p:cNvSpPr txBox="1"/>
            <p:nvPr/>
          </p:nvSpPr>
          <p:spPr>
            <a:xfrm>
              <a:off x="3521576" y="6168739"/>
              <a:ext cx="3565701" cy="492443"/>
            </a:xfrm>
            <a:prstGeom prst="rect">
              <a:avLst/>
            </a:prstGeom>
            <a:noFill/>
          </p:spPr>
          <p:txBody>
            <a:bodyPr wrap="square" rtlCol="0">
              <a:spAutoFit/>
            </a:bodyPr>
            <a:lstStyle/>
            <a:p>
              <a:pPr algn="dist" defTabSz="685800"/>
              <a:r>
                <a:rPr lang="en-US" altLang="zh-CN" b="1" dirty="0">
                  <a:solidFill>
                    <a:srgbClr val="C62A87"/>
                  </a:solidFill>
                  <a:effectLst>
                    <a:outerShdw blurRad="38100" dist="38100" dir="2700000" algn="tl">
                      <a:srgbClr val="000000">
                        <a:alpha val="43137"/>
                      </a:srgbClr>
                    </a:outerShdw>
                  </a:effectLst>
                  <a:latin typeface="字魂58号-创中黑-Regular"/>
                </a:rPr>
                <a:t>Establish an Academic Ecosystem</a:t>
              </a:r>
            </a:p>
          </p:txBody>
        </p:sp>
        <p:sp>
          <p:nvSpPr>
            <p:cNvPr id="24" name="十字星 381">
              <a:extLst>
                <a:ext uri="{FF2B5EF4-FFF2-40B4-BE49-F238E27FC236}">
                  <a16:creationId xmlns:a16="http://schemas.microsoft.com/office/drawing/2014/main" id="{84EDAEA8-3CF8-7F76-90A0-0AF4971F4592}"/>
                </a:ext>
              </a:extLst>
            </p:cNvPr>
            <p:cNvSpPr/>
            <p:nvPr/>
          </p:nvSpPr>
          <p:spPr>
            <a:xfrm>
              <a:off x="3020221" y="6228484"/>
              <a:ext cx="268260" cy="289552"/>
            </a:xfrm>
            <a:prstGeom prst="star4">
              <a:avLst/>
            </a:prstGeom>
            <a:solidFill>
              <a:srgbClr val="C62A87"/>
            </a:solidFill>
            <a:ln w="19050">
              <a:solidFill>
                <a:srgbClr val="C62A87"/>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514350"/>
              <a:endParaRPr lang="zh-CN" altLang="en-US" sz="1350" b="1">
                <a:solidFill>
                  <a:srgbClr val="000000"/>
                </a:solidFill>
                <a:latin typeface="字魂58号-创中黑-Regular"/>
              </a:endParaRPr>
            </a:p>
          </p:txBody>
        </p:sp>
      </p:grpSp>
    </p:spTree>
    <p:extLst>
      <p:ext uri="{BB962C8B-B14F-4D97-AF65-F5344CB8AC3E}">
        <p14:creationId xmlns:p14="http://schemas.microsoft.com/office/powerpoint/2010/main" val="1344485708"/>
      </p:ext>
    </p:extLst>
  </p:cSld>
  <p:clrMapOvr>
    <a:masterClrMapping/>
  </p:clrMapOvr>
  <p:transition spd="slow">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lnSpcReduction="10000"/>
          </a:bodyPr>
          <a:lstStyle/>
          <a:p>
            <a:pPr marL="342900" lvl="0" indent="-342900"/>
            <a:r>
              <a:rPr lang="en-US" sz="2000" b="1" dirty="0">
                <a:solidFill>
                  <a:srgbClr val="2BAAD3"/>
                </a:solidFill>
                <a:latin typeface="Cambria" pitchFamily="18" charset="0"/>
              </a:rPr>
              <a:t>Heading Text Place Here Line 1</a:t>
            </a:r>
          </a:p>
          <a:p>
            <a:pPr marL="342900" lvl="0" indent="-342900"/>
            <a:r>
              <a:rPr lang="en-US" sz="2000" b="1" dirty="0">
                <a:solidFill>
                  <a:srgbClr val="2BAAD3"/>
                </a:solidFill>
                <a:latin typeface="Cambria" pitchFamily="18" charset="0"/>
              </a:rPr>
              <a:t>Heading Text Line 2 </a:t>
            </a:r>
            <a:r>
              <a:rPr lang="en-US" sz="2000" b="1" dirty="0">
                <a:solidFill>
                  <a:schemeClr val="bg1">
                    <a:lumMod val="75000"/>
                  </a:schemeClr>
                </a:solidFill>
                <a:latin typeface="Cambria" pitchFamily="18" charset="0"/>
              </a:rPr>
              <a:t>– Font Size 20pt</a:t>
            </a:r>
          </a:p>
          <a:p>
            <a:pPr marL="342900" lvl="0" indent="-342900"/>
            <a:endParaRPr lang="en-US" sz="2500" b="1" dirty="0">
              <a:latin typeface="Cambria" pitchFamily="18" charset="0"/>
            </a:endParaRPr>
          </a:p>
        </p:txBody>
      </p:sp>
      <p:sp>
        <p:nvSpPr>
          <p:cNvPr id="6" name="Subtitle 2"/>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r>
              <a:rPr lang="en-US" sz="1200" dirty="0">
                <a:latin typeface="Cambria" pitchFamily="18" charset="0"/>
              </a:rPr>
              <a:t>Text/Figures/Tables Place Here </a:t>
            </a:r>
            <a:r>
              <a:rPr lang="en-US" sz="1200" dirty="0">
                <a:solidFill>
                  <a:schemeClr val="bg1">
                    <a:lumMod val="75000"/>
                  </a:schemeClr>
                </a:solidFill>
                <a:latin typeface="Cambria" pitchFamily="18" charset="0"/>
              </a:rPr>
              <a:t>Fonts size 12 to 14 </a:t>
            </a:r>
          </a:p>
          <a:p>
            <a:pPr marL="342900" lvl="0" indent="-342900"/>
            <a:endParaRPr lang="en-US" sz="2500" b="1" dirty="0">
              <a:latin typeface="Cambria" pitchFamily="18" charset="0"/>
            </a:endParaRPr>
          </a:p>
        </p:txBody>
      </p:sp>
      <p:sp>
        <p:nvSpPr>
          <p:cNvPr id="4" name="矩形 3">
            <a:extLst>
              <a:ext uri="{FF2B5EF4-FFF2-40B4-BE49-F238E27FC236}">
                <a16:creationId xmlns:a16="http://schemas.microsoft.com/office/drawing/2014/main" id="{EB3A4657-32E1-427E-DCC6-396CD498933A}"/>
              </a:ext>
            </a:extLst>
          </p:cNvPr>
          <p:cNvSpPr/>
          <p:nvPr/>
        </p:nvSpPr>
        <p:spPr>
          <a:xfrm>
            <a:off x="0" y="141"/>
            <a:ext cx="9144000" cy="5143218"/>
          </a:xfrm>
          <a:prstGeom prst="rect">
            <a:avLst/>
          </a:prstGeom>
          <a:blipFill dpi="0" rotWithShape="1">
            <a:blip r:embed="rId2">
              <a:extLst>
                <a:ext uri="{28A0092B-C50C-407E-A947-70E740481C1C}">
                  <a14:useLocalDpi xmlns:a14="http://schemas.microsoft.com/office/drawing/2010/main" val="0"/>
                </a:ext>
              </a:extLst>
            </a:blip>
            <a:srcRect/>
            <a:stretch>
              <a:fillRect t="-9285" b="-92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279">
              <a:solidFill>
                <a:prstClr val="white"/>
              </a:solidFill>
              <a:latin typeface="Arial"/>
            </a:endParaRPr>
          </a:p>
        </p:txBody>
      </p:sp>
      <p:sp>
        <p:nvSpPr>
          <p:cNvPr id="7" name="圆角矩形 7">
            <a:extLst>
              <a:ext uri="{FF2B5EF4-FFF2-40B4-BE49-F238E27FC236}">
                <a16:creationId xmlns:a16="http://schemas.microsoft.com/office/drawing/2014/main" id="{7D388B03-48E9-C4B3-C34C-D02EA1FBEC24}"/>
              </a:ext>
            </a:extLst>
          </p:cNvPr>
          <p:cNvSpPr/>
          <p:nvPr/>
        </p:nvSpPr>
        <p:spPr>
          <a:xfrm>
            <a:off x="1469232" y="1239679"/>
            <a:ext cx="6124099" cy="2664143"/>
          </a:xfrm>
          <a:prstGeom prst="roundRect">
            <a:avLst>
              <a:gd name="adj" fmla="val 0"/>
            </a:avLst>
          </a:prstGeom>
          <a:solidFill>
            <a:schemeClr val="bg1"/>
          </a:solidFill>
          <a:ln>
            <a:noFill/>
          </a:ln>
          <a:effectLst>
            <a:outerShdw blurRad="241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25">
              <a:solidFill>
                <a:prstClr val="white"/>
              </a:solidFill>
              <a:latin typeface="Arial"/>
              <a:cs typeface="+mn-ea"/>
              <a:sym typeface="+mn-lt"/>
            </a:endParaRPr>
          </a:p>
        </p:txBody>
      </p:sp>
      <p:sp>
        <p:nvSpPr>
          <p:cNvPr id="8" name="文本框 13">
            <a:extLst>
              <a:ext uri="{FF2B5EF4-FFF2-40B4-BE49-F238E27FC236}">
                <a16:creationId xmlns:a16="http://schemas.microsoft.com/office/drawing/2014/main" id="{A2898616-E619-D16B-E9E7-409510929283}"/>
              </a:ext>
            </a:extLst>
          </p:cNvPr>
          <p:cNvSpPr txBox="1">
            <a:spLocks noChangeArrowheads="1"/>
          </p:cNvSpPr>
          <p:nvPr/>
        </p:nvSpPr>
        <p:spPr bwMode="auto">
          <a:xfrm>
            <a:off x="2229810" y="2927748"/>
            <a:ext cx="4669243" cy="88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50000"/>
              </a:lnSpc>
              <a:defRPr/>
            </a:pPr>
            <a:r>
              <a:rPr lang="en-US" altLang="zh-CN" sz="1800" b="1" spc="375" dirty="0">
                <a:solidFill>
                  <a:prstClr val="black">
                    <a:lumMod val="85000"/>
                    <a:lumOff val="15000"/>
                  </a:prstClr>
                </a:solidFill>
                <a:ea typeface="等线" panose="02010600030101010101" pitchFamily="2" charset="-122"/>
                <a:cs typeface="Calibri" panose="020F0502020204030204" pitchFamily="34" charset="0"/>
              </a:rPr>
              <a:t>Be A Connector in the Field of Academic Research</a:t>
            </a:r>
          </a:p>
        </p:txBody>
      </p:sp>
      <p:sp>
        <p:nvSpPr>
          <p:cNvPr id="9" name="TextBox 10">
            <a:extLst>
              <a:ext uri="{FF2B5EF4-FFF2-40B4-BE49-F238E27FC236}">
                <a16:creationId xmlns:a16="http://schemas.microsoft.com/office/drawing/2014/main" id="{BBD2E1AE-CA1B-BAEA-F7F9-58DF6C41AE60}"/>
              </a:ext>
            </a:extLst>
          </p:cNvPr>
          <p:cNvSpPr txBox="1"/>
          <p:nvPr/>
        </p:nvSpPr>
        <p:spPr>
          <a:xfrm>
            <a:off x="1728311" y="1371124"/>
            <a:ext cx="5685473" cy="1611332"/>
          </a:xfrm>
          <a:prstGeom prst="rect">
            <a:avLst/>
          </a:prstGeom>
          <a:noFill/>
        </p:spPr>
        <p:txBody>
          <a:bodyPr wrap="square" lIns="48762" tIns="24381" rIns="48762" bIns="24381">
            <a:spAutoFit/>
          </a:bodyPr>
          <a:lstStyle/>
          <a:p>
            <a:pPr algn="ctr" defTabSz="685800">
              <a:lnSpc>
                <a:spcPct val="130000"/>
              </a:lnSpc>
            </a:pPr>
            <a:r>
              <a:rPr lang="en-US" altLang="zh-CN" sz="3300" b="1" dirty="0" err="1">
                <a:solidFill>
                  <a:srgbClr val="002060"/>
                </a:solidFill>
                <a:effectLst>
                  <a:outerShdw blurRad="38100" dist="19050" dir="2700000" algn="tl" rotWithShape="0">
                    <a:prstClr val="black">
                      <a:alpha val="40000"/>
                    </a:prstClr>
                  </a:outerShdw>
                </a:effectLst>
                <a:latin typeface="Microsoft YaHei" panose="020B0503020204020204" charset="-122"/>
                <a:ea typeface="Microsoft YaHei" panose="020B0503020204020204" charset="-122"/>
                <a:cs typeface="Arial" panose="020B0604020202020204" pitchFamily="34" charset="0"/>
              </a:rPr>
              <a:t>AiScholar</a:t>
            </a:r>
            <a:r>
              <a:rPr lang="en-US" altLang="zh-CN" sz="2700" b="1" dirty="0">
                <a:solidFill>
                  <a:srgbClr val="1559AB"/>
                </a:solidFill>
                <a:effectLst>
                  <a:outerShdw blurRad="38100" dist="19050" dir="2700000" algn="tl" rotWithShape="0">
                    <a:prstClr val="black">
                      <a:alpha val="40000"/>
                    </a:prstClr>
                  </a:outerShdw>
                </a:effectLst>
                <a:latin typeface="Microsoft YaHei" panose="020B0503020204020204" charset="-122"/>
                <a:ea typeface="Microsoft YaHei" panose="020B0503020204020204" charset="-122"/>
                <a:cs typeface="Arial" panose="020B0604020202020204" pitchFamily="34" charset="0"/>
              </a:rPr>
              <a:t> </a:t>
            </a:r>
          </a:p>
          <a:p>
            <a:pPr algn="ctr" defTabSz="685800">
              <a:lnSpc>
                <a:spcPct val="120000"/>
              </a:lnSpc>
            </a:pPr>
            <a:r>
              <a:rPr lang="en-US" altLang="zh-CN" sz="2550" b="1" dirty="0">
                <a:solidFill>
                  <a:srgbClr val="1559AB"/>
                </a:solidFill>
                <a:effectLst>
                  <a:outerShdw blurRad="38100" dist="19050" dir="2700000" algn="tl" rotWithShape="0">
                    <a:prstClr val="black">
                      <a:alpha val="40000"/>
                    </a:prstClr>
                  </a:outerShdw>
                </a:effectLst>
                <a:latin typeface="Microsoft YaHei" panose="020B0503020204020204" charset="-122"/>
                <a:ea typeface="Microsoft YaHei" panose="020B0503020204020204" charset="-122"/>
                <a:cs typeface="Arial" panose="020B0604020202020204" pitchFamily="34" charset="0"/>
              </a:rPr>
              <a:t>– Connecting Academic Research and its Dissemination</a:t>
            </a:r>
          </a:p>
        </p:txBody>
      </p:sp>
    </p:spTree>
    <p:extLst>
      <p:ext uri="{BB962C8B-B14F-4D97-AF65-F5344CB8AC3E}">
        <p14:creationId xmlns:p14="http://schemas.microsoft.com/office/powerpoint/2010/main" val="4019190205"/>
      </p:ext>
    </p:extLst>
  </p:cSld>
  <p:clrMapOvr>
    <a:masterClrMapping/>
  </p:clrMapOvr>
  <p:transition spd="slow">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C36B7392-B76A-EF28-D622-06F4E46019AC}"/>
              </a:ext>
            </a:extLst>
          </p:cNvPr>
          <p:cNvSpPr/>
          <p:nvPr/>
        </p:nvSpPr>
        <p:spPr>
          <a:xfrm>
            <a:off x="0" y="141"/>
            <a:ext cx="9144000" cy="5143218"/>
          </a:xfrm>
          <a:prstGeom prst="rect">
            <a:avLst/>
          </a:prstGeom>
          <a:blipFill dpi="0" rotWithShape="1">
            <a:blip r:embed="rId2">
              <a:extLst>
                <a:ext uri="{28A0092B-C50C-407E-A947-70E740481C1C}">
                  <a14:useLocalDpi xmlns:a14="http://schemas.microsoft.com/office/drawing/2010/main" val="0"/>
                </a:ext>
              </a:extLst>
            </a:blip>
            <a:srcRect/>
            <a:stretch>
              <a:fillRect t="-9285" b="-92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279">
              <a:solidFill>
                <a:prstClr val="white"/>
              </a:solidFill>
              <a:latin typeface="Arial"/>
            </a:endParaRPr>
          </a:p>
        </p:txBody>
      </p:sp>
      <p:sp>
        <p:nvSpPr>
          <p:cNvPr id="3" name="圆角矩形 7">
            <a:extLst>
              <a:ext uri="{FF2B5EF4-FFF2-40B4-BE49-F238E27FC236}">
                <a16:creationId xmlns:a16="http://schemas.microsoft.com/office/drawing/2014/main" id="{0E3AF125-A222-78DD-DDCB-70C52FBE79E8}"/>
              </a:ext>
            </a:extLst>
          </p:cNvPr>
          <p:cNvSpPr/>
          <p:nvPr/>
        </p:nvSpPr>
        <p:spPr>
          <a:xfrm>
            <a:off x="1469232" y="1239679"/>
            <a:ext cx="6124099" cy="2664143"/>
          </a:xfrm>
          <a:prstGeom prst="roundRect">
            <a:avLst>
              <a:gd name="adj" fmla="val 0"/>
            </a:avLst>
          </a:prstGeom>
          <a:solidFill>
            <a:schemeClr val="bg1"/>
          </a:solidFill>
          <a:ln>
            <a:noFill/>
          </a:ln>
          <a:effectLst>
            <a:outerShdw blurRad="241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425">
              <a:solidFill>
                <a:prstClr val="white"/>
              </a:solidFill>
              <a:latin typeface="Arial"/>
              <a:cs typeface="+mn-ea"/>
              <a:sym typeface="+mn-lt"/>
            </a:endParaRPr>
          </a:p>
        </p:txBody>
      </p:sp>
      <p:sp>
        <p:nvSpPr>
          <p:cNvPr id="4" name="文本框 13">
            <a:extLst>
              <a:ext uri="{FF2B5EF4-FFF2-40B4-BE49-F238E27FC236}">
                <a16:creationId xmlns:a16="http://schemas.microsoft.com/office/drawing/2014/main" id="{A385ED43-3F32-9480-EA17-EEF60381F820}"/>
              </a:ext>
            </a:extLst>
          </p:cNvPr>
          <p:cNvSpPr txBox="1">
            <a:spLocks noChangeArrowheads="1"/>
          </p:cNvSpPr>
          <p:nvPr/>
        </p:nvSpPr>
        <p:spPr bwMode="auto">
          <a:xfrm>
            <a:off x="2229810" y="2927748"/>
            <a:ext cx="4669243" cy="89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lnSpc>
                <a:spcPct val="130000"/>
              </a:lnSpc>
              <a:defRPr/>
            </a:pPr>
            <a:r>
              <a:rPr lang="en-US" altLang="zh-CN" sz="1800" b="1" kern="800" spc="300" dirty="0">
                <a:solidFill>
                  <a:prstClr val="black">
                    <a:lumMod val="85000"/>
                    <a:lumOff val="15000"/>
                  </a:prst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cs typeface="Arial"/>
              </a:rPr>
              <a:t>Good luck &amp; Questions!</a:t>
            </a:r>
          </a:p>
          <a:p>
            <a:pPr algn="ctr" defTabSz="685800">
              <a:lnSpc>
                <a:spcPct val="130000"/>
              </a:lnSpc>
              <a:defRPr/>
            </a:pPr>
            <a:r>
              <a:rPr lang="en-US" sz="2400" dirty="0">
                <a:hlinkClick r:id="rId3"/>
              </a:rPr>
              <a:t>www.aischolar.org</a:t>
            </a:r>
            <a:endParaRPr lang="en-US" altLang="zh-CN" sz="1800" b="1" kern="800" spc="427" dirty="0">
              <a:solidFill>
                <a:prstClr val="black">
                  <a:lumMod val="85000"/>
                  <a:lumOff val="15000"/>
                </a:prstClr>
              </a:solidFill>
              <a:latin typeface="等线" panose="02010600030101010101" pitchFamily="2" charset="-122"/>
              <a:ea typeface="等线" panose="02010600030101010101" pitchFamily="2" charset="-122"/>
              <a:cs typeface="Arial"/>
            </a:endParaRPr>
          </a:p>
        </p:txBody>
      </p:sp>
      <p:pic>
        <p:nvPicPr>
          <p:cNvPr id="5" name="图片 4">
            <a:extLst>
              <a:ext uri="{FF2B5EF4-FFF2-40B4-BE49-F238E27FC236}">
                <a16:creationId xmlns:a16="http://schemas.microsoft.com/office/drawing/2014/main" id="{A0BEF888-9E37-EAFF-51BB-F5FE387C5C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456" y="1663059"/>
            <a:ext cx="4177088" cy="1245094"/>
          </a:xfrm>
          <a:prstGeom prst="rect">
            <a:avLst/>
          </a:prstGeom>
        </p:spPr>
      </p:pic>
    </p:spTree>
    <p:extLst>
      <p:ext uri="{BB962C8B-B14F-4D97-AF65-F5344CB8AC3E}">
        <p14:creationId xmlns:p14="http://schemas.microsoft.com/office/powerpoint/2010/main" val="3112923665"/>
      </p:ext>
    </p:extLst>
  </p:cSld>
  <p:clrMapOvr>
    <a:masterClrMapping/>
  </p:clrMapOvr>
  <p:transition spd="slow">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228600" y="514350"/>
            <a:ext cx="6553200" cy="685800"/>
          </a:xfrm>
          <a:prstGeom prst="rect">
            <a:avLst/>
          </a:prstGeom>
        </p:spPr>
        <p:txBody>
          <a:bodyPr vert="horz" lIns="91440" tIns="45720" rIns="91440" bIns="45720" rtlCol="0">
            <a:normAutofit/>
          </a:bodyPr>
          <a:lstStyle/>
          <a:p>
            <a:pPr marL="342900" lvl="0" indent="-342900"/>
            <a:r>
              <a:rPr lang="en-US" sz="2000" b="1" dirty="0">
                <a:solidFill>
                  <a:srgbClr val="2BAAD3"/>
                </a:solidFill>
                <a:latin typeface="Cambria" pitchFamily="18" charset="0"/>
              </a:rPr>
              <a:t>Good luck and Questions!</a:t>
            </a:r>
          </a:p>
          <a:p>
            <a:pPr marL="342900" lvl="0" indent="-342900"/>
            <a:endParaRPr lang="en-US" sz="2500" b="1" dirty="0">
              <a:latin typeface="Cambria" pitchFamily="18" charset="0"/>
            </a:endParaRPr>
          </a:p>
        </p:txBody>
      </p:sp>
      <p:sp>
        <p:nvSpPr>
          <p:cNvPr id="6" name="Subtitle 2"/>
          <p:cNvSpPr txBox="1">
            <a:spLocks/>
          </p:cNvSpPr>
          <p:nvPr/>
        </p:nvSpPr>
        <p:spPr>
          <a:xfrm>
            <a:off x="266700" y="1314450"/>
            <a:ext cx="8610600" cy="3028950"/>
          </a:xfrm>
          <a:prstGeom prst="rect">
            <a:avLst/>
          </a:prstGeom>
        </p:spPr>
        <p:txBody>
          <a:bodyPr vert="horz" lIns="91440" tIns="45720" rIns="91440" bIns="45720" rtlCol="0">
            <a:normAutofit/>
          </a:bodyPr>
          <a:lstStyle/>
          <a:p>
            <a:pPr marL="342900" lvl="0" indent="-342900"/>
            <a:endParaRPr lang="en-US" sz="1200" dirty="0">
              <a:latin typeface="Cambria" pitchFamily="18" charset="0"/>
            </a:endParaRPr>
          </a:p>
          <a:p>
            <a:pPr marL="342900" lvl="0" indent="-342900"/>
            <a:endParaRPr lang="en-US" sz="1200" dirty="0">
              <a:latin typeface="Cambria" pitchFamily="18" charset="0"/>
            </a:endParaRPr>
          </a:p>
          <a:p>
            <a:pPr marL="342900" lvl="0" indent="-342900"/>
            <a:endParaRPr lang="en-US" sz="1200" dirty="0">
              <a:latin typeface="Cambria" pitchFamily="18" charset="0"/>
            </a:endParaRPr>
          </a:p>
          <a:p>
            <a:pPr marL="342900" lvl="0" indent="-342900"/>
            <a:endParaRPr lang="en-US" sz="1200" dirty="0">
              <a:latin typeface="Cambria" pitchFamily="18" charset="0"/>
            </a:endParaRPr>
          </a:p>
          <a:p>
            <a:pPr marL="342900" lvl="0" indent="-342900"/>
            <a:endParaRPr lang="en-US" sz="1200" dirty="0">
              <a:latin typeface="Cambria" pitchFamily="18" charset="0"/>
            </a:endParaRPr>
          </a:p>
          <a:p>
            <a:pPr marL="342900" lvl="0" indent="-342900"/>
            <a:endParaRPr lang="en-US" sz="1200" dirty="0">
              <a:latin typeface="Cambria" pitchFamily="18" charset="0"/>
            </a:endParaRPr>
          </a:p>
          <a:p>
            <a:pPr marL="342900" lvl="0" indent="-342900"/>
            <a:endParaRPr lang="en-US" sz="1200" dirty="0">
              <a:latin typeface="Cambria" pitchFamily="18" charset="0"/>
            </a:endParaRPr>
          </a:p>
          <a:p>
            <a:pPr marL="342900" lvl="0" indent="-342900"/>
            <a:endParaRPr lang="en-US" sz="1200" dirty="0">
              <a:latin typeface="Cambria" pitchFamily="18" charset="0"/>
            </a:endParaRPr>
          </a:p>
          <a:p>
            <a:pPr marL="342900" lvl="0" indent="-342900"/>
            <a:endParaRPr lang="en-US" sz="1200" dirty="0">
              <a:latin typeface="Cambria" pitchFamily="18" charset="0"/>
            </a:endParaRPr>
          </a:p>
          <a:p>
            <a:pPr marL="342900" lvl="0" indent="-342900"/>
            <a:endParaRPr lang="en-US" sz="1200" dirty="0">
              <a:latin typeface="Cambria" pitchFamily="18" charset="0"/>
            </a:endParaRPr>
          </a:p>
          <a:p>
            <a:pPr algn="ctr" defTabSz="685800">
              <a:lnSpc>
                <a:spcPct val="130000"/>
              </a:lnSpc>
              <a:defRPr/>
            </a:pPr>
            <a:r>
              <a:rPr lang="en-US" sz="3200" dirty="0">
                <a:hlinkClick r:id="rId2"/>
              </a:rPr>
              <a:t>www.aischolar.org</a:t>
            </a:r>
            <a:endParaRPr lang="en-US" altLang="zh-CN" sz="3200" b="1" kern="800" spc="427" dirty="0">
              <a:solidFill>
                <a:prstClr val="black">
                  <a:lumMod val="85000"/>
                  <a:lumOff val="15000"/>
                </a:prstClr>
              </a:solidFill>
              <a:latin typeface="等线" panose="02010600030101010101" pitchFamily="2" charset="-122"/>
              <a:ea typeface="等线" panose="02010600030101010101" pitchFamily="2" charset="-122"/>
              <a:cs typeface="Arial"/>
            </a:endParaRPr>
          </a:p>
          <a:p>
            <a:pPr marL="342900" lvl="0" indent="-342900"/>
            <a:endParaRPr lang="en-US" sz="2500" b="1" dirty="0">
              <a:latin typeface="Cambria" pitchFamily="18" charset="0"/>
            </a:endParaRPr>
          </a:p>
        </p:txBody>
      </p:sp>
      <p:pic>
        <p:nvPicPr>
          <p:cNvPr id="7" name="图片 6">
            <a:extLst>
              <a:ext uri="{FF2B5EF4-FFF2-40B4-BE49-F238E27FC236}">
                <a16:creationId xmlns:a16="http://schemas.microsoft.com/office/drawing/2014/main" id="{FEF3AB71-F26C-4A6A-E11D-CDE5DBE72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456" y="1663059"/>
            <a:ext cx="4177088" cy="1245094"/>
          </a:xfrm>
          <a:prstGeom prst="rect">
            <a:avLst/>
          </a:prstGeom>
        </p:spPr>
      </p:pic>
    </p:spTree>
  </p:cSld>
  <p:clrMapOvr>
    <a:masterClrMapping/>
  </p:clrMapOvr>
  <p:transition spd="slow">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389CCF81-D3FB-88FE-CBB3-EC9D230C4911}"/>
              </a:ext>
            </a:extLst>
          </p:cNvPr>
          <p:cNvSpPr/>
          <p:nvPr/>
        </p:nvSpPr>
        <p:spPr>
          <a:xfrm flipH="1">
            <a:off x="4587925" y="141"/>
            <a:ext cx="5357255" cy="5143218"/>
          </a:xfrm>
          <a:custGeom>
            <a:avLst/>
            <a:gdLst>
              <a:gd name="connsiteX0" fmla="*/ 1518666 w 1518666"/>
              <a:gd name="connsiteY0" fmla="*/ 1457992 h 1457991"/>
              <a:gd name="connsiteX1" fmla="*/ 676847 w 1518666"/>
              <a:gd name="connsiteY1" fmla="*/ 0 h 1457991"/>
              <a:gd name="connsiteX2" fmla="*/ 0 w 1518666"/>
              <a:gd name="connsiteY2" fmla="*/ 0 h 1457991"/>
              <a:gd name="connsiteX3" fmla="*/ 0 w 1518666"/>
              <a:gd name="connsiteY3" fmla="*/ 1457992 h 1457991"/>
              <a:gd name="connsiteX4" fmla="*/ 1518666 w 1518666"/>
              <a:gd name="connsiteY4" fmla="*/ 1457992 h 145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666" h="1457991">
                <a:moveTo>
                  <a:pt x="1518666" y="1457992"/>
                </a:moveTo>
                <a:lnTo>
                  <a:pt x="676847" y="0"/>
                </a:lnTo>
                <a:lnTo>
                  <a:pt x="0" y="0"/>
                </a:lnTo>
                <a:lnTo>
                  <a:pt x="0" y="1457992"/>
                </a:lnTo>
                <a:lnTo>
                  <a:pt x="1518666" y="1457992"/>
                </a:lnTo>
                <a:close/>
              </a:path>
            </a:pathLst>
          </a:custGeom>
          <a:blipFill dpi="0" rotWithShape="1">
            <a:blip r:embed="rId2">
              <a:extLst>
                <a:ext uri="{28A0092B-C50C-407E-A947-70E740481C1C}">
                  <a14:useLocalDpi xmlns:a14="http://schemas.microsoft.com/office/drawing/2010/main" val="0"/>
                </a:ext>
              </a:extLst>
            </a:blip>
            <a:srcRect/>
            <a:stretch>
              <a:fillRect l="-21976" r="-21976"/>
            </a:stretch>
          </a:blipFill>
          <a:ln w="9525" cap="flat">
            <a:noFill/>
            <a:prstDash val="solid"/>
            <a:miter/>
          </a:ln>
        </p:spPr>
        <p:txBody>
          <a:bodyPr rtlCol="0" anchor="ctr"/>
          <a:lstStyle/>
          <a:p>
            <a:pPr defTabSz="685800"/>
            <a:endParaRPr lang="zh-CN" altLang="en-US" sz="1425">
              <a:solidFill>
                <a:prstClr val="black"/>
              </a:solidFill>
              <a:latin typeface="Arial"/>
            </a:endParaRPr>
          </a:p>
        </p:txBody>
      </p:sp>
      <p:grpSp>
        <p:nvGrpSpPr>
          <p:cNvPr id="7" name="组合 6">
            <a:extLst>
              <a:ext uri="{FF2B5EF4-FFF2-40B4-BE49-F238E27FC236}">
                <a16:creationId xmlns:a16="http://schemas.microsoft.com/office/drawing/2014/main" id="{6FAB37DE-3320-4E19-141C-DB6C444522C6}"/>
              </a:ext>
            </a:extLst>
          </p:cNvPr>
          <p:cNvGrpSpPr/>
          <p:nvPr/>
        </p:nvGrpSpPr>
        <p:grpSpPr>
          <a:xfrm>
            <a:off x="-6416" y="314187"/>
            <a:ext cx="2226762" cy="770626"/>
            <a:chOff x="-8890" y="418750"/>
            <a:chExt cx="2969179" cy="1027557"/>
          </a:xfrm>
        </p:grpSpPr>
        <p:sp>
          <p:nvSpPr>
            <p:cNvPr id="8" name="任意多边形: 形状 7">
              <a:extLst>
                <a:ext uri="{FF2B5EF4-FFF2-40B4-BE49-F238E27FC236}">
                  <a16:creationId xmlns:a16="http://schemas.microsoft.com/office/drawing/2014/main" id="{FC64FE9E-A3CC-B950-1EAD-E75F8719AF9D}"/>
                </a:ext>
              </a:extLst>
            </p:cNvPr>
            <p:cNvSpPr/>
            <p:nvPr/>
          </p:nvSpPr>
          <p:spPr>
            <a:xfrm flipH="1">
              <a:off x="0" y="505742"/>
              <a:ext cx="2960289" cy="940565"/>
            </a:xfrm>
            <a:custGeom>
              <a:avLst/>
              <a:gdLst>
                <a:gd name="connsiteX0" fmla="*/ 1850743 w 1850791"/>
                <a:gd name="connsiteY0" fmla="*/ 710687 h 710660"/>
                <a:gd name="connsiteX1" fmla="*/ 403991 w 1850791"/>
                <a:gd name="connsiteY1" fmla="*/ 710687 h 710660"/>
                <a:gd name="connsiteX2" fmla="*/ 369034 w 1850791"/>
                <a:gd name="connsiteY2" fmla="*/ 690494 h 710660"/>
                <a:gd name="connsiteX3" fmla="*/ 5370 w 1850791"/>
                <a:gd name="connsiteY3" fmla="*/ 60606 h 710660"/>
                <a:gd name="connsiteX4" fmla="*/ 20153 w 1850791"/>
                <a:gd name="connsiteY4" fmla="*/ 5437 h 710660"/>
                <a:gd name="connsiteX5" fmla="*/ 40327 w 1850791"/>
                <a:gd name="connsiteY5" fmla="*/ 27 h 710660"/>
                <a:gd name="connsiteX6" fmla="*/ 1850743 w 1850791"/>
                <a:gd name="connsiteY6" fmla="*/ 27 h 71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791" h="710660">
                  <a:moveTo>
                    <a:pt x="1850743" y="710687"/>
                  </a:moveTo>
                  <a:lnTo>
                    <a:pt x="403991" y="710687"/>
                  </a:lnTo>
                  <a:cubicBezTo>
                    <a:pt x="389570" y="710678"/>
                    <a:pt x="376245" y="702982"/>
                    <a:pt x="369034" y="690494"/>
                  </a:cubicBezTo>
                  <a:lnTo>
                    <a:pt x="5370" y="60606"/>
                  </a:lnTo>
                  <a:cubicBezTo>
                    <a:pt x="-5784" y="41289"/>
                    <a:pt x="836" y="16591"/>
                    <a:pt x="20153" y="5437"/>
                  </a:cubicBezTo>
                  <a:cubicBezTo>
                    <a:pt x="26287" y="1894"/>
                    <a:pt x="33240" y="27"/>
                    <a:pt x="40327" y="27"/>
                  </a:cubicBezTo>
                  <a:lnTo>
                    <a:pt x="1850743" y="27"/>
                  </a:lnTo>
                  <a:close/>
                </a:path>
              </a:pathLst>
            </a:custGeom>
            <a:gradFill>
              <a:gsLst>
                <a:gs pos="0">
                  <a:srgbClr val="1559AB"/>
                </a:gs>
                <a:gs pos="93000">
                  <a:srgbClr val="0185E7"/>
                </a:gs>
              </a:gsLst>
              <a:lin ang="5400000" scaled="1"/>
            </a:gradFill>
            <a:ln w="12700" cap="flat" cmpd="sng" algn="ctr">
              <a:noFill/>
              <a:prstDash val="solid"/>
              <a:miter lim="800000"/>
            </a:ln>
            <a:effectLst>
              <a:outerShdw blurRad="317500" dist="50800" dir="5400000" algn="ctr" rotWithShape="0">
                <a:srgbClr val="1559AB">
                  <a:alpha val="46000"/>
                </a:srgbClr>
              </a:outerShdw>
            </a:effectLst>
          </p:spPr>
          <p:txBody>
            <a:bodyPr rtlCol="0" anchor="ctr"/>
            <a:lstStyle/>
            <a:p>
              <a:pPr marL="0" marR="0" lvl="0" indent="0" algn="ctr" defTabSz="685800" eaLnBrk="1" fontAlgn="auto" latinLnBrk="0" hangingPunct="1">
                <a:lnSpc>
                  <a:spcPct val="150000"/>
                </a:lnSpc>
                <a:spcBef>
                  <a:spcPts val="0"/>
                </a:spcBef>
                <a:spcAft>
                  <a:spcPts val="0"/>
                </a:spcAft>
                <a:buClrTx/>
                <a:buSzTx/>
                <a:buFontTx/>
                <a:buNone/>
                <a:tabLst/>
                <a:defRPr/>
              </a:pPr>
              <a:endParaRPr kumimoji="0" lang="zh-CN" altLang="en-US" sz="855" b="0" i="0" u="none" strike="noStrike" kern="0" cap="none" spc="0" normalizeH="0" baseline="0" noProof="0">
                <a:ln>
                  <a:noFill/>
                </a:ln>
                <a:solidFill>
                  <a:prstClr val="white"/>
                </a:solidFill>
                <a:effectLst/>
                <a:uLnTx/>
                <a:uFillTx/>
                <a:latin typeface="字魂58号-创中黑-Regular"/>
                <a:cs typeface="+mn-ea"/>
              </a:endParaRPr>
            </a:p>
          </p:txBody>
        </p:sp>
        <p:sp>
          <p:nvSpPr>
            <p:cNvPr id="9" name="矩形 8">
              <a:extLst>
                <a:ext uri="{FF2B5EF4-FFF2-40B4-BE49-F238E27FC236}">
                  <a16:creationId xmlns:a16="http://schemas.microsoft.com/office/drawing/2014/main" id="{F7766052-6ABC-B80A-D73F-E4C3C108648B}"/>
                </a:ext>
              </a:extLst>
            </p:cNvPr>
            <p:cNvSpPr/>
            <p:nvPr/>
          </p:nvSpPr>
          <p:spPr>
            <a:xfrm>
              <a:off x="-8890" y="418750"/>
              <a:ext cx="2770657" cy="851477"/>
            </a:xfrm>
            <a:prstGeom prst="rect">
              <a:avLst/>
            </a:prstGeom>
          </p:spPr>
          <p:txBody>
            <a:bodyPr wrap="square">
              <a:spAutoFit/>
            </a:bodyPr>
            <a:lstStyle/>
            <a:p>
              <a:pPr marL="0" marR="0" lvl="0" indent="0" defTabSz="685800" eaLnBrk="1" fontAlgn="auto" latinLnBrk="0" hangingPunct="1">
                <a:lnSpc>
                  <a:spcPct val="150000"/>
                </a:lnSpc>
                <a:spcBef>
                  <a:spcPts val="0"/>
                </a:spcBef>
                <a:spcAft>
                  <a:spcPts val="0"/>
                </a:spcAft>
                <a:buClrTx/>
                <a:buSzTx/>
                <a:buFontTx/>
                <a:buNone/>
                <a:tabLst/>
                <a:defRPr/>
              </a:pPr>
              <a:r>
                <a:rPr kumimoji="0" lang="en-US" altLang="zh-CN" sz="2700" b="1" i="0" u="none" strike="noStrike" kern="0" cap="none" spc="427" normalizeH="0" baseline="0" noProof="0" dirty="0">
                  <a:ln>
                    <a:noFill/>
                  </a:ln>
                  <a:solidFill>
                    <a:prstClr val="white"/>
                  </a:solidFill>
                  <a:effectLst/>
                  <a:uLnTx/>
                  <a:uFillTx/>
                  <a:latin typeface="Arial" panose="020B0604020202020204" pitchFamily="34" charset="0"/>
                  <a:ea typeface="DengXian Light" panose="02010600030101010101" charset="-122"/>
                  <a:cs typeface="Arial" panose="020B0604020202020204" pitchFamily="34" charset="0"/>
                  <a:sym typeface="+mn-lt"/>
                </a:rPr>
                <a:t>Outlines</a:t>
              </a:r>
            </a:p>
          </p:txBody>
        </p:sp>
      </p:grpSp>
      <p:sp>
        <p:nvSpPr>
          <p:cNvPr id="10" name="平行四边形 9">
            <a:extLst>
              <a:ext uri="{FF2B5EF4-FFF2-40B4-BE49-F238E27FC236}">
                <a16:creationId xmlns:a16="http://schemas.microsoft.com/office/drawing/2014/main" id="{08E9FCFC-504D-FF1E-97F2-614AF121C386}"/>
              </a:ext>
            </a:extLst>
          </p:cNvPr>
          <p:cNvSpPr/>
          <p:nvPr/>
        </p:nvSpPr>
        <p:spPr>
          <a:xfrm>
            <a:off x="6422404" y="-666906"/>
            <a:ext cx="1275653" cy="2092664"/>
          </a:xfrm>
          <a:prstGeom prst="parallelogram">
            <a:avLst>
              <a:gd name="adj" fmla="val 93607"/>
            </a:avLst>
          </a:prstGeom>
          <a:gradFill>
            <a:gsLst>
              <a:gs pos="0">
                <a:srgbClr val="1559AB"/>
              </a:gs>
              <a:gs pos="93000">
                <a:srgbClr val="0185E7"/>
              </a:gs>
            </a:gsLst>
            <a:lin ang="5400000" scaled="1"/>
          </a:gradFill>
          <a:ln w="12700" cap="flat" cmpd="sng" algn="ctr">
            <a:noFill/>
            <a:prstDash val="solid"/>
            <a:miter lim="800000"/>
          </a:ln>
          <a:effectLst>
            <a:outerShdw blurRad="317500" dist="50800" dir="5400000" algn="ctr" rotWithShape="0">
              <a:srgbClr val="1559AB">
                <a:alpha val="46000"/>
              </a:srgbClr>
            </a:outerShdw>
          </a:effectLst>
        </p:spPr>
        <p:txBody>
          <a:bodyPr rtlCol="0" anchor="ctr"/>
          <a:lstStyle/>
          <a:p>
            <a:pPr marL="0" marR="0" lvl="0" indent="0" algn="ctr" defTabSz="685800" eaLnBrk="1" fontAlgn="auto" latinLnBrk="0" hangingPunct="1">
              <a:lnSpc>
                <a:spcPct val="150000"/>
              </a:lnSpc>
              <a:spcBef>
                <a:spcPts val="0"/>
              </a:spcBef>
              <a:spcAft>
                <a:spcPts val="0"/>
              </a:spcAft>
              <a:buClrTx/>
              <a:buSzTx/>
              <a:buFontTx/>
              <a:buNone/>
              <a:tabLst/>
              <a:defRPr/>
            </a:pPr>
            <a:endParaRPr kumimoji="0" lang="zh-CN" altLang="en-US" sz="855" b="0" i="0" u="none" strike="noStrike" kern="0" cap="none" spc="0" normalizeH="0" baseline="0" noProof="0">
              <a:ln>
                <a:noFill/>
              </a:ln>
              <a:solidFill>
                <a:prstClr val="white"/>
              </a:solidFill>
              <a:effectLst/>
              <a:uLnTx/>
              <a:uFillTx/>
              <a:latin typeface="字魂58号-创中黑-Regular"/>
              <a:cs typeface="+mn-ea"/>
            </a:endParaRPr>
          </a:p>
        </p:txBody>
      </p:sp>
      <p:sp>
        <p:nvSpPr>
          <p:cNvPr id="11" name="平行四边形 10">
            <a:extLst>
              <a:ext uri="{FF2B5EF4-FFF2-40B4-BE49-F238E27FC236}">
                <a16:creationId xmlns:a16="http://schemas.microsoft.com/office/drawing/2014/main" id="{A114439F-6BD2-EB8A-E394-9DD658130819}"/>
              </a:ext>
            </a:extLst>
          </p:cNvPr>
          <p:cNvSpPr/>
          <p:nvPr/>
        </p:nvSpPr>
        <p:spPr>
          <a:xfrm>
            <a:off x="5293783" y="-1300216"/>
            <a:ext cx="2558380" cy="4308118"/>
          </a:xfrm>
          <a:prstGeom prst="parallelogram">
            <a:avLst>
              <a:gd name="adj" fmla="val 96160"/>
            </a:avLst>
          </a:prstGeom>
          <a:gradFill>
            <a:gsLst>
              <a:gs pos="0">
                <a:srgbClr val="1559AB"/>
              </a:gs>
              <a:gs pos="93000">
                <a:srgbClr val="0185E7"/>
              </a:gs>
            </a:gsLst>
            <a:lin ang="5400000" scaled="1"/>
          </a:gradFill>
          <a:ln w="12700" cap="flat" cmpd="sng" algn="ctr">
            <a:noFill/>
            <a:prstDash val="solid"/>
            <a:miter lim="800000"/>
          </a:ln>
          <a:effectLst>
            <a:outerShdw blurRad="317500" dist="50800" dir="5400000" algn="ctr" rotWithShape="0">
              <a:srgbClr val="1559AB">
                <a:alpha val="46000"/>
              </a:srgbClr>
            </a:outerShdw>
          </a:effectLst>
        </p:spPr>
        <p:txBody>
          <a:bodyPr rtlCol="0" anchor="ctr"/>
          <a:lstStyle/>
          <a:p>
            <a:pPr marL="0" marR="0" lvl="0" indent="0" algn="ctr" defTabSz="685800" eaLnBrk="1" fontAlgn="auto" latinLnBrk="0" hangingPunct="1">
              <a:lnSpc>
                <a:spcPct val="150000"/>
              </a:lnSpc>
              <a:spcBef>
                <a:spcPts val="0"/>
              </a:spcBef>
              <a:spcAft>
                <a:spcPts val="0"/>
              </a:spcAft>
              <a:buClrTx/>
              <a:buSzTx/>
              <a:buFontTx/>
              <a:buNone/>
              <a:tabLst/>
              <a:defRPr/>
            </a:pPr>
            <a:endParaRPr kumimoji="0" lang="zh-CN" altLang="en-US" sz="855" b="0" i="0" u="none" strike="noStrike" kern="0" cap="none" spc="0" normalizeH="0" baseline="0" noProof="0">
              <a:ln>
                <a:noFill/>
              </a:ln>
              <a:solidFill>
                <a:prstClr val="white"/>
              </a:solidFill>
              <a:effectLst/>
              <a:uLnTx/>
              <a:uFillTx/>
              <a:latin typeface="字魂58号-创中黑-Regular"/>
              <a:cs typeface="+mn-ea"/>
            </a:endParaRPr>
          </a:p>
        </p:txBody>
      </p:sp>
      <p:sp>
        <p:nvSpPr>
          <p:cNvPr id="12" name="平行四边形 11">
            <a:extLst>
              <a:ext uri="{FF2B5EF4-FFF2-40B4-BE49-F238E27FC236}">
                <a16:creationId xmlns:a16="http://schemas.microsoft.com/office/drawing/2014/main" id="{28AD14D1-AEB2-A8C7-12D4-E8CDFE2E625B}"/>
              </a:ext>
            </a:extLst>
          </p:cNvPr>
          <p:cNvSpPr/>
          <p:nvPr/>
        </p:nvSpPr>
        <p:spPr>
          <a:xfrm>
            <a:off x="3919672" y="1948098"/>
            <a:ext cx="2558380" cy="4308118"/>
          </a:xfrm>
          <a:prstGeom prst="parallelogram">
            <a:avLst>
              <a:gd name="adj" fmla="val 96160"/>
            </a:avLst>
          </a:prstGeom>
          <a:gradFill>
            <a:gsLst>
              <a:gs pos="0">
                <a:srgbClr val="1559AB"/>
              </a:gs>
              <a:gs pos="93000">
                <a:srgbClr val="0185E7"/>
              </a:gs>
            </a:gsLst>
            <a:lin ang="5400000" scaled="1"/>
          </a:gradFill>
          <a:ln w="12700" cap="flat" cmpd="sng" algn="ctr">
            <a:noFill/>
            <a:prstDash val="solid"/>
            <a:miter lim="800000"/>
          </a:ln>
          <a:effectLst>
            <a:outerShdw blurRad="317500" dist="50800" dir="5400000" algn="ctr" rotWithShape="0">
              <a:srgbClr val="1559AB">
                <a:alpha val="46000"/>
              </a:srgbClr>
            </a:outerShdw>
          </a:effectLst>
        </p:spPr>
        <p:txBody>
          <a:bodyPr rtlCol="0" anchor="ctr"/>
          <a:lstStyle/>
          <a:p>
            <a:pPr marL="0" marR="0" lvl="0" indent="0" algn="ctr" defTabSz="685800" eaLnBrk="1" fontAlgn="auto" latinLnBrk="0" hangingPunct="1">
              <a:lnSpc>
                <a:spcPct val="150000"/>
              </a:lnSpc>
              <a:spcBef>
                <a:spcPts val="0"/>
              </a:spcBef>
              <a:spcAft>
                <a:spcPts val="0"/>
              </a:spcAft>
              <a:buClrTx/>
              <a:buSzTx/>
              <a:buFontTx/>
              <a:buNone/>
              <a:tabLst/>
              <a:defRPr/>
            </a:pPr>
            <a:endParaRPr kumimoji="0" lang="zh-CN" altLang="en-US" sz="855" b="0" i="0" u="none" strike="noStrike" kern="0" cap="none" spc="0" normalizeH="0" baseline="0" noProof="0">
              <a:ln>
                <a:noFill/>
              </a:ln>
              <a:solidFill>
                <a:prstClr val="white"/>
              </a:solidFill>
              <a:effectLst/>
              <a:uLnTx/>
              <a:uFillTx/>
              <a:latin typeface="字魂58号-创中黑-Regular"/>
              <a:cs typeface="+mn-ea"/>
            </a:endParaRPr>
          </a:p>
        </p:txBody>
      </p:sp>
      <p:sp>
        <p:nvSpPr>
          <p:cNvPr id="13" name="1">
            <a:extLst>
              <a:ext uri="{FF2B5EF4-FFF2-40B4-BE49-F238E27FC236}">
                <a16:creationId xmlns:a16="http://schemas.microsoft.com/office/drawing/2014/main" id="{EB368EC4-EB2E-BAD3-BBA1-BAB11B443510}"/>
              </a:ext>
            </a:extLst>
          </p:cNvPr>
          <p:cNvSpPr txBox="1"/>
          <p:nvPr/>
        </p:nvSpPr>
        <p:spPr>
          <a:xfrm>
            <a:off x="1969294" y="1510783"/>
            <a:ext cx="3953828" cy="465640"/>
          </a:xfrm>
          <a:prstGeom prst="rect">
            <a:avLst/>
          </a:prstGeom>
          <a:noFill/>
        </p:spPr>
        <p:txBody>
          <a:bodyPr wrap="square" rtlCol="0">
            <a:spAutoFit/>
          </a:bodyPr>
          <a:lstStyle/>
          <a:p>
            <a:pPr defTabSz="685800">
              <a:lnSpc>
                <a:spcPct val="150000"/>
              </a:lnSpc>
              <a:defRPr/>
            </a:pPr>
            <a:r>
              <a:rPr lang="en-US" altLang="zh-CN" b="1" spc="427" dirty="0">
                <a:solidFill>
                  <a:prstClr val="black">
                    <a:lumMod val="85000"/>
                    <a:lumOff val="15000"/>
                  </a:prst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cs typeface="Arial"/>
                <a:sym typeface="Helvetica Light"/>
              </a:rPr>
              <a:t>Overview</a:t>
            </a:r>
          </a:p>
        </p:txBody>
      </p:sp>
      <p:sp>
        <p:nvSpPr>
          <p:cNvPr id="14" name="Freeform 6">
            <a:extLst>
              <a:ext uri="{FF2B5EF4-FFF2-40B4-BE49-F238E27FC236}">
                <a16:creationId xmlns:a16="http://schemas.microsoft.com/office/drawing/2014/main" id="{E391B620-E656-548E-AF1E-80F84A56978C}"/>
              </a:ext>
            </a:extLst>
          </p:cNvPr>
          <p:cNvSpPr/>
          <p:nvPr/>
        </p:nvSpPr>
        <p:spPr>
          <a:xfrm>
            <a:off x="1312545" y="1470314"/>
            <a:ext cx="527685" cy="527685"/>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a:gsLst>
              <a:gs pos="0">
                <a:srgbClr val="1559AB"/>
              </a:gs>
              <a:gs pos="93000">
                <a:srgbClr val="0185E7"/>
              </a:gs>
            </a:gsLst>
            <a:lin ang="5400000" scaled="1"/>
          </a:gradFill>
          <a:ln w="12700" cap="flat" cmpd="sng" algn="ctr">
            <a:noFill/>
            <a:prstDash val="solid"/>
            <a:miter lim="800000"/>
          </a:ln>
          <a:effectLst>
            <a:outerShdw blurRad="317500" dist="50800" dir="5400000" algn="ctr" rotWithShape="0">
              <a:srgbClr val="1559AB">
                <a:alpha val="46000"/>
              </a:srgbClr>
            </a:outerShdw>
          </a:effectLst>
        </p:spPr>
        <p:txBody>
          <a:bodyPr rtlCol="0" anchor="ctr"/>
          <a:lstStyle/>
          <a:p>
            <a:pPr marL="0" marR="0" lvl="0" indent="0" algn="ctr" defTabSz="685800" eaLnBrk="1" fontAlgn="auto" latinLnBrk="0" hangingPunct="1">
              <a:lnSpc>
                <a:spcPct val="15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字魂58号-创中黑-Regular"/>
                <a:cs typeface="+mn-ea"/>
                <a:sym typeface="+mn-lt"/>
              </a:rPr>
              <a:t>1</a:t>
            </a:r>
          </a:p>
        </p:txBody>
      </p:sp>
      <p:sp>
        <p:nvSpPr>
          <p:cNvPr id="15" name="1">
            <a:extLst>
              <a:ext uri="{FF2B5EF4-FFF2-40B4-BE49-F238E27FC236}">
                <a16:creationId xmlns:a16="http://schemas.microsoft.com/office/drawing/2014/main" id="{2C97E9DF-A9C5-BD68-F573-FAE2206B50A2}"/>
              </a:ext>
            </a:extLst>
          </p:cNvPr>
          <p:cNvSpPr txBox="1"/>
          <p:nvPr/>
        </p:nvSpPr>
        <p:spPr>
          <a:xfrm>
            <a:off x="1969294" y="2464622"/>
            <a:ext cx="2918936" cy="465640"/>
          </a:xfrm>
          <a:prstGeom prst="rect">
            <a:avLst/>
          </a:prstGeom>
          <a:noFill/>
        </p:spPr>
        <p:txBody>
          <a:bodyPr wrap="square" rtlCol="0">
            <a:spAutoFit/>
          </a:bodyPr>
          <a:lstStyle/>
          <a:p>
            <a:pPr defTabSz="685800">
              <a:lnSpc>
                <a:spcPct val="150000"/>
              </a:lnSpc>
              <a:defRPr/>
            </a:pPr>
            <a:r>
              <a:rPr lang="en-US" altLang="zh-CN" b="1" spc="427" dirty="0">
                <a:solidFill>
                  <a:prstClr val="black">
                    <a:lumMod val="85000"/>
                    <a:lumOff val="15000"/>
                  </a:prst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cs typeface="Arial"/>
                <a:sym typeface="Helvetica Light"/>
              </a:rPr>
              <a:t>Activities</a:t>
            </a:r>
          </a:p>
        </p:txBody>
      </p:sp>
      <p:sp>
        <p:nvSpPr>
          <p:cNvPr id="16" name="Freeform 6">
            <a:extLst>
              <a:ext uri="{FF2B5EF4-FFF2-40B4-BE49-F238E27FC236}">
                <a16:creationId xmlns:a16="http://schemas.microsoft.com/office/drawing/2014/main" id="{B02AF7A2-B232-F271-9386-3F40675F3C85}"/>
              </a:ext>
            </a:extLst>
          </p:cNvPr>
          <p:cNvSpPr/>
          <p:nvPr/>
        </p:nvSpPr>
        <p:spPr>
          <a:xfrm>
            <a:off x="1312545" y="2446879"/>
            <a:ext cx="527685" cy="527685"/>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a:gsLst>
              <a:gs pos="0">
                <a:srgbClr val="1559AB"/>
              </a:gs>
              <a:gs pos="93000">
                <a:srgbClr val="0185E7"/>
              </a:gs>
            </a:gsLst>
            <a:lin ang="5400000" scaled="1"/>
          </a:gradFill>
          <a:ln w="12700" cap="flat" cmpd="sng" algn="ctr">
            <a:noFill/>
            <a:prstDash val="solid"/>
            <a:miter lim="800000"/>
          </a:ln>
          <a:effectLst>
            <a:outerShdw blurRad="317500" dist="50800" dir="5400000" algn="ctr" rotWithShape="0">
              <a:srgbClr val="1559AB">
                <a:alpha val="46000"/>
              </a:srgbClr>
            </a:outerShdw>
          </a:effectLst>
        </p:spPr>
        <p:txBody>
          <a:bodyPr rtlCol="0" anchor="ctr"/>
          <a:lstStyle/>
          <a:p>
            <a:pPr marL="0" marR="0" lvl="0" indent="0" algn="ctr" defTabSz="685800" eaLnBrk="1" fontAlgn="auto" latinLnBrk="0" hangingPunct="1">
              <a:lnSpc>
                <a:spcPct val="15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字魂58号-创中黑-Regular"/>
                <a:cs typeface="+mn-ea"/>
                <a:sym typeface="+mn-lt"/>
              </a:rPr>
              <a:t>2</a:t>
            </a:r>
          </a:p>
        </p:txBody>
      </p:sp>
      <p:sp>
        <p:nvSpPr>
          <p:cNvPr id="17" name="Freeform 6">
            <a:extLst>
              <a:ext uri="{FF2B5EF4-FFF2-40B4-BE49-F238E27FC236}">
                <a16:creationId xmlns:a16="http://schemas.microsoft.com/office/drawing/2014/main" id="{81BB85EE-2B1C-5F22-F585-8AC9A0AAE3E9}"/>
              </a:ext>
            </a:extLst>
          </p:cNvPr>
          <p:cNvSpPr/>
          <p:nvPr/>
        </p:nvSpPr>
        <p:spPr>
          <a:xfrm>
            <a:off x="1312545" y="3389948"/>
            <a:ext cx="527685" cy="527685"/>
          </a:xfrm>
          <a:custGeom>
            <a:avLst/>
            <a:gdLst>
              <a:gd name="connsiteX0" fmla="*/ 1621876 w 4116165"/>
              <a:gd name="connsiteY0" fmla="*/ 814807 h 3497531"/>
              <a:gd name="connsiteX1" fmla="*/ 3927730 w 4116165"/>
              <a:gd name="connsiteY1" fmla="*/ 814807 h 3497531"/>
              <a:gd name="connsiteX2" fmla="*/ 4116165 w 4116165"/>
              <a:gd name="connsiteY2" fmla="*/ 1003242 h 3497531"/>
              <a:gd name="connsiteX3" fmla="*/ 4116165 w 4116165"/>
              <a:gd name="connsiteY3" fmla="*/ 3309096 h 3497531"/>
              <a:gd name="connsiteX4" fmla="*/ 3927730 w 4116165"/>
              <a:gd name="connsiteY4" fmla="*/ 3497531 h 3497531"/>
              <a:gd name="connsiteX5" fmla="*/ 1621876 w 4116165"/>
              <a:gd name="connsiteY5" fmla="*/ 3497531 h 3497531"/>
              <a:gd name="connsiteX6" fmla="*/ 1433441 w 4116165"/>
              <a:gd name="connsiteY6" fmla="*/ 3309096 h 3497531"/>
              <a:gd name="connsiteX7" fmla="*/ 1433441 w 4116165"/>
              <a:gd name="connsiteY7" fmla="*/ 1003242 h 3497531"/>
              <a:gd name="connsiteX8" fmla="*/ 1621876 w 4116165"/>
              <a:gd name="connsiteY8" fmla="*/ 814807 h 3497531"/>
              <a:gd name="connsiteX9" fmla="*/ 688860 w 4116165"/>
              <a:gd name="connsiteY9" fmla="*/ 0 h 3497531"/>
              <a:gd name="connsiteX10" fmla="*/ 739322 w 4116165"/>
              <a:gd name="connsiteY10" fmla="*/ 20901 h 3497531"/>
              <a:gd name="connsiteX11" fmla="*/ 1356818 w 4116165"/>
              <a:gd name="connsiteY11" fmla="*/ 638398 h 3497531"/>
              <a:gd name="connsiteX12" fmla="*/ 1356818 w 4116165"/>
              <a:gd name="connsiteY12" fmla="*/ 739322 h 3497531"/>
              <a:gd name="connsiteX13" fmla="*/ 739322 w 4116165"/>
              <a:gd name="connsiteY13" fmla="*/ 1356819 h 3497531"/>
              <a:gd name="connsiteX14" fmla="*/ 638398 w 4116165"/>
              <a:gd name="connsiteY14" fmla="*/ 1356819 h 3497531"/>
              <a:gd name="connsiteX15" fmla="*/ 20901 w 4116165"/>
              <a:gd name="connsiteY15" fmla="*/ 739322 h 3497531"/>
              <a:gd name="connsiteX16" fmla="*/ 20901 w 4116165"/>
              <a:gd name="connsiteY16" fmla="*/ 638398 h 3497531"/>
              <a:gd name="connsiteX17" fmla="*/ 638398 w 4116165"/>
              <a:gd name="connsiteY17" fmla="*/ 20901 h 3497531"/>
              <a:gd name="connsiteX18" fmla="*/ 688860 w 4116165"/>
              <a:gd name="connsiteY18" fmla="*/ 0 h 3497531"/>
              <a:gd name="connsiteX0-1" fmla="*/ 1433441 w 4116165"/>
              <a:gd name="connsiteY0-2" fmla="*/ 1003242 h 3497531"/>
              <a:gd name="connsiteX1-3" fmla="*/ 3927730 w 4116165"/>
              <a:gd name="connsiteY1-4" fmla="*/ 814807 h 3497531"/>
              <a:gd name="connsiteX2-5" fmla="*/ 4116165 w 4116165"/>
              <a:gd name="connsiteY2-6" fmla="*/ 1003242 h 3497531"/>
              <a:gd name="connsiteX3-7" fmla="*/ 4116165 w 4116165"/>
              <a:gd name="connsiteY3-8" fmla="*/ 3309096 h 3497531"/>
              <a:gd name="connsiteX4-9" fmla="*/ 3927730 w 4116165"/>
              <a:gd name="connsiteY4-10" fmla="*/ 3497531 h 3497531"/>
              <a:gd name="connsiteX5-11" fmla="*/ 1621876 w 4116165"/>
              <a:gd name="connsiteY5-12" fmla="*/ 3497531 h 3497531"/>
              <a:gd name="connsiteX6-13" fmla="*/ 1433441 w 4116165"/>
              <a:gd name="connsiteY6-14" fmla="*/ 3309096 h 3497531"/>
              <a:gd name="connsiteX7-15" fmla="*/ 1433441 w 4116165"/>
              <a:gd name="connsiteY7-16" fmla="*/ 1003242 h 3497531"/>
              <a:gd name="connsiteX8-17" fmla="*/ 688860 w 4116165"/>
              <a:gd name="connsiteY8-18" fmla="*/ 0 h 3497531"/>
              <a:gd name="connsiteX9-19" fmla="*/ 739322 w 4116165"/>
              <a:gd name="connsiteY9-20" fmla="*/ 20901 h 3497531"/>
              <a:gd name="connsiteX10-21" fmla="*/ 1356818 w 4116165"/>
              <a:gd name="connsiteY10-22" fmla="*/ 638398 h 3497531"/>
              <a:gd name="connsiteX11-23" fmla="*/ 1356818 w 4116165"/>
              <a:gd name="connsiteY11-24" fmla="*/ 739322 h 3497531"/>
              <a:gd name="connsiteX12-25" fmla="*/ 739322 w 4116165"/>
              <a:gd name="connsiteY12-26" fmla="*/ 1356819 h 3497531"/>
              <a:gd name="connsiteX13-27" fmla="*/ 638398 w 4116165"/>
              <a:gd name="connsiteY13-28" fmla="*/ 1356819 h 3497531"/>
              <a:gd name="connsiteX14-29" fmla="*/ 20901 w 4116165"/>
              <a:gd name="connsiteY14-30" fmla="*/ 739322 h 3497531"/>
              <a:gd name="connsiteX15-31" fmla="*/ 20901 w 4116165"/>
              <a:gd name="connsiteY15-32" fmla="*/ 638398 h 3497531"/>
              <a:gd name="connsiteX16-33" fmla="*/ 638398 w 4116165"/>
              <a:gd name="connsiteY16-34" fmla="*/ 20901 h 3497531"/>
              <a:gd name="connsiteX17-35" fmla="*/ 688860 w 4116165"/>
              <a:gd name="connsiteY17-36" fmla="*/ 0 h 3497531"/>
              <a:gd name="connsiteX0-37" fmla="*/ 1433441 w 4116165"/>
              <a:gd name="connsiteY0-38" fmla="*/ 3309096 h 3497531"/>
              <a:gd name="connsiteX1-39" fmla="*/ 3927730 w 4116165"/>
              <a:gd name="connsiteY1-40" fmla="*/ 814807 h 3497531"/>
              <a:gd name="connsiteX2-41" fmla="*/ 4116165 w 4116165"/>
              <a:gd name="connsiteY2-42" fmla="*/ 1003242 h 3497531"/>
              <a:gd name="connsiteX3-43" fmla="*/ 4116165 w 4116165"/>
              <a:gd name="connsiteY3-44" fmla="*/ 3309096 h 3497531"/>
              <a:gd name="connsiteX4-45" fmla="*/ 3927730 w 4116165"/>
              <a:gd name="connsiteY4-46" fmla="*/ 3497531 h 3497531"/>
              <a:gd name="connsiteX5-47" fmla="*/ 1621876 w 4116165"/>
              <a:gd name="connsiteY5-48" fmla="*/ 3497531 h 3497531"/>
              <a:gd name="connsiteX6-49" fmla="*/ 1433441 w 4116165"/>
              <a:gd name="connsiteY6-50" fmla="*/ 3309096 h 3497531"/>
              <a:gd name="connsiteX7-51" fmla="*/ 688860 w 4116165"/>
              <a:gd name="connsiteY7-52" fmla="*/ 0 h 3497531"/>
              <a:gd name="connsiteX8-53" fmla="*/ 739322 w 4116165"/>
              <a:gd name="connsiteY8-54" fmla="*/ 20901 h 3497531"/>
              <a:gd name="connsiteX9-55" fmla="*/ 1356818 w 4116165"/>
              <a:gd name="connsiteY9-56" fmla="*/ 638398 h 3497531"/>
              <a:gd name="connsiteX10-57" fmla="*/ 1356818 w 4116165"/>
              <a:gd name="connsiteY10-58" fmla="*/ 739322 h 3497531"/>
              <a:gd name="connsiteX11-59" fmla="*/ 739322 w 4116165"/>
              <a:gd name="connsiteY11-60" fmla="*/ 1356819 h 3497531"/>
              <a:gd name="connsiteX12-61" fmla="*/ 638398 w 4116165"/>
              <a:gd name="connsiteY12-62" fmla="*/ 1356819 h 3497531"/>
              <a:gd name="connsiteX13-63" fmla="*/ 20901 w 4116165"/>
              <a:gd name="connsiteY13-64" fmla="*/ 739322 h 3497531"/>
              <a:gd name="connsiteX14-65" fmla="*/ 20901 w 4116165"/>
              <a:gd name="connsiteY14-66" fmla="*/ 638398 h 3497531"/>
              <a:gd name="connsiteX15-67" fmla="*/ 638398 w 4116165"/>
              <a:gd name="connsiteY15-68" fmla="*/ 20901 h 3497531"/>
              <a:gd name="connsiteX16-69" fmla="*/ 688860 w 4116165"/>
              <a:gd name="connsiteY16-70" fmla="*/ 0 h 3497531"/>
              <a:gd name="connsiteX0-71" fmla="*/ 1433441 w 4116165"/>
              <a:gd name="connsiteY0-72" fmla="*/ 3309096 h 3497531"/>
              <a:gd name="connsiteX1-73" fmla="*/ 4116165 w 4116165"/>
              <a:gd name="connsiteY1-74" fmla="*/ 1003242 h 3497531"/>
              <a:gd name="connsiteX2-75" fmla="*/ 4116165 w 4116165"/>
              <a:gd name="connsiteY2-76" fmla="*/ 3309096 h 3497531"/>
              <a:gd name="connsiteX3-77" fmla="*/ 3927730 w 4116165"/>
              <a:gd name="connsiteY3-78" fmla="*/ 3497531 h 3497531"/>
              <a:gd name="connsiteX4-79" fmla="*/ 1621876 w 4116165"/>
              <a:gd name="connsiteY4-80" fmla="*/ 3497531 h 3497531"/>
              <a:gd name="connsiteX5-81" fmla="*/ 1433441 w 4116165"/>
              <a:gd name="connsiteY5-82" fmla="*/ 3309096 h 3497531"/>
              <a:gd name="connsiteX6-83" fmla="*/ 688860 w 4116165"/>
              <a:gd name="connsiteY6-84" fmla="*/ 0 h 3497531"/>
              <a:gd name="connsiteX7-85" fmla="*/ 739322 w 4116165"/>
              <a:gd name="connsiteY7-86" fmla="*/ 20901 h 3497531"/>
              <a:gd name="connsiteX8-87" fmla="*/ 1356818 w 4116165"/>
              <a:gd name="connsiteY8-88" fmla="*/ 638398 h 3497531"/>
              <a:gd name="connsiteX9-89" fmla="*/ 1356818 w 4116165"/>
              <a:gd name="connsiteY9-90" fmla="*/ 739322 h 3497531"/>
              <a:gd name="connsiteX10-91" fmla="*/ 739322 w 4116165"/>
              <a:gd name="connsiteY10-92" fmla="*/ 1356819 h 3497531"/>
              <a:gd name="connsiteX11-93" fmla="*/ 638398 w 4116165"/>
              <a:gd name="connsiteY11-94" fmla="*/ 1356819 h 3497531"/>
              <a:gd name="connsiteX12-95" fmla="*/ 20901 w 4116165"/>
              <a:gd name="connsiteY12-96" fmla="*/ 739322 h 3497531"/>
              <a:gd name="connsiteX13-97" fmla="*/ 20901 w 4116165"/>
              <a:gd name="connsiteY13-98" fmla="*/ 638398 h 3497531"/>
              <a:gd name="connsiteX14-99" fmla="*/ 638398 w 4116165"/>
              <a:gd name="connsiteY14-100" fmla="*/ 20901 h 3497531"/>
              <a:gd name="connsiteX15-101" fmla="*/ 688860 w 4116165"/>
              <a:gd name="connsiteY15-102" fmla="*/ 0 h 3497531"/>
              <a:gd name="connsiteX0-103" fmla="*/ 1433441 w 4116165"/>
              <a:gd name="connsiteY0-104" fmla="*/ 3309096 h 3497531"/>
              <a:gd name="connsiteX1-105" fmla="*/ 4116165 w 4116165"/>
              <a:gd name="connsiteY1-106" fmla="*/ 3309096 h 3497531"/>
              <a:gd name="connsiteX2-107" fmla="*/ 3927730 w 4116165"/>
              <a:gd name="connsiteY2-108" fmla="*/ 3497531 h 3497531"/>
              <a:gd name="connsiteX3-109" fmla="*/ 1621876 w 4116165"/>
              <a:gd name="connsiteY3-110" fmla="*/ 3497531 h 3497531"/>
              <a:gd name="connsiteX4-111" fmla="*/ 1433441 w 4116165"/>
              <a:gd name="connsiteY4-112" fmla="*/ 3309096 h 3497531"/>
              <a:gd name="connsiteX5-113" fmla="*/ 688860 w 4116165"/>
              <a:gd name="connsiteY5-114" fmla="*/ 0 h 3497531"/>
              <a:gd name="connsiteX6-115" fmla="*/ 739322 w 4116165"/>
              <a:gd name="connsiteY6-116" fmla="*/ 20901 h 3497531"/>
              <a:gd name="connsiteX7-117" fmla="*/ 1356818 w 4116165"/>
              <a:gd name="connsiteY7-118" fmla="*/ 638398 h 3497531"/>
              <a:gd name="connsiteX8-119" fmla="*/ 1356818 w 4116165"/>
              <a:gd name="connsiteY8-120" fmla="*/ 739322 h 3497531"/>
              <a:gd name="connsiteX9-121" fmla="*/ 739322 w 4116165"/>
              <a:gd name="connsiteY9-122" fmla="*/ 1356819 h 3497531"/>
              <a:gd name="connsiteX10-123" fmla="*/ 638398 w 4116165"/>
              <a:gd name="connsiteY10-124" fmla="*/ 1356819 h 3497531"/>
              <a:gd name="connsiteX11-125" fmla="*/ 20901 w 4116165"/>
              <a:gd name="connsiteY11-126" fmla="*/ 739322 h 3497531"/>
              <a:gd name="connsiteX12-127" fmla="*/ 20901 w 4116165"/>
              <a:gd name="connsiteY12-128" fmla="*/ 638398 h 3497531"/>
              <a:gd name="connsiteX13-129" fmla="*/ 638398 w 4116165"/>
              <a:gd name="connsiteY13-130" fmla="*/ 20901 h 3497531"/>
              <a:gd name="connsiteX14-131" fmla="*/ 688860 w 4116165"/>
              <a:gd name="connsiteY14-132" fmla="*/ 0 h 3497531"/>
              <a:gd name="connsiteX0-133" fmla="*/ 1433441 w 3927730"/>
              <a:gd name="connsiteY0-134" fmla="*/ 3309096 h 3497531"/>
              <a:gd name="connsiteX1-135" fmla="*/ 3927730 w 3927730"/>
              <a:gd name="connsiteY1-136" fmla="*/ 3497531 h 3497531"/>
              <a:gd name="connsiteX2-137" fmla="*/ 1621876 w 3927730"/>
              <a:gd name="connsiteY2-138" fmla="*/ 3497531 h 3497531"/>
              <a:gd name="connsiteX3-139" fmla="*/ 1433441 w 3927730"/>
              <a:gd name="connsiteY3-140" fmla="*/ 3309096 h 3497531"/>
              <a:gd name="connsiteX4-141" fmla="*/ 688860 w 3927730"/>
              <a:gd name="connsiteY4-142" fmla="*/ 0 h 3497531"/>
              <a:gd name="connsiteX5-143" fmla="*/ 739322 w 3927730"/>
              <a:gd name="connsiteY5-144" fmla="*/ 20901 h 3497531"/>
              <a:gd name="connsiteX6-145" fmla="*/ 1356818 w 3927730"/>
              <a:gd name="connsiteY6-146" fmla="*/ 638398 h 3497531"/>
              <a:gd name="connsiteX7-147" fmla="*/ 1356818 w 3927730"/>
              <a:gd name="connsiteY7-148" fmla="*/ 739322 h 3497531"/>
              <a:gd name="connsiteX8-149" fmla="*/ 739322 w 3927730"/>
              <a:gd name="connsiteY8-150" fmla="*/ 1356819 h 3497531"/>
              <a:gd name="connsiteX9-151" fmla="*/ 638398 w 3927730"/>
              <a:gd name="connsiteY9-152" fmla="*/ 1356819 h 3497531"/>
              <a:gd name="connsiteX10-153" fmla="*/ 20901 w 3927730"/>
              <a:gd name="connsiteY10-154" fmla="*/ 739322 h 3497531"/>
              <a:gd name="connsiteX11-155" fmla="*/ 20901 w 3927730"/>
              <a:gd name="connsiteY11-156" fmla="*/ 638398 h 3497531"/>
              <a:gd name="connsiteX12-157" fmla="*/ 638398 w 3927730"/>
              <a:gd name="connsiteY12-158" fmla="*/ 20901 h 3497531"/>
              <a:gd name="connsiteX13-159" fmla="*/ 688860 w 3927730"/>
              <a:gd name="connsiteY13-160" fmla="*/ 0 h 3497531"/>
              <a:gd name="connsiteX0-161" fmla="*/ 1433441 w 1621876"/>
              <a:gd name="connsiteY0-162" fmla="*/ 3309096 h 3497531"/>
              <a:gd name="connsiteX1-163" fmla="*/ 1621876 w 1621876"/>
              <a:gd name="connsiteY1-164" fmla="*/ 3497531 h 3497531"/>
              <a:gd name="connsiteX2-165" fmla="*/ 1433441 w 1621876"/>
              <a:gd name="connsiteY2-166" fmla="*/ 3309096 h 3497531"/>
              <a:gd name="connsiteX3-167" fmla="*/ 688860 w 1621876"/>
              <a:gd name="connsiteY3-168" fmla="*/ 0 h 3497531"/>
              <a:gd name="connsiteX4-169" fmla="*/ 739322 w 1621876"/>
              <a:gd name="connsiteY4-170" fmla="*/ 20901 h 3497531"/>
              <a:gd name="connsiteX5-171" fmla="*/ 1356818 w 1621876"/>
              <a:gd name="connsiteY5-172" fmla="*/ 638398 h 3497531"/>
              <a:gd name="connsiteX6-173" fmla="*/ 1356818 w 1621876"/>
              <a:gd name="connsiteY6-174" fmla="*/ 739322 h 3497531"/>
              <a:gd name="connsiteX7-175" fmla="*/ 739322 w 1621876"/>
              <a:gd name="connsiteY7-176" fmla="*/ 1356819 h 3497531"/>
              <a:gd name="connsiteX8-177" fmla="*/ 638398 w 1621876"/>
              <a:gd name="connsiteY8-178" fmla="*/ 1356819 h 3497531"/>
              <a:gd name="connsiteX9-179" fmla="*/ 20901 w 1621876"/>
              <a:gd name="connsiteY9-180" fmla="*/ 739322 h 3497531"/>
              <a:gd name="connsiteX10-181" fmla="*/ 20901 w 1621876"/>
              <a:gd name="connsiteY10-182" fmla="*/ 638398 h 3497531"/>
              <a:gd name="connsiteX11-183" fmla="*/ 638398 w 1621876"/>
              <a:gd name="connsiteY11-184" fmla="*/ 20901 h 3497531"/>
              <a:gd name="connsiteX12-185" fmla="*/ 688860 w 1621876"/>
              <a:gd name="connsiteY12-186" fmla="*/ 0 h 3497531"/>
              <a:gd name="connsiteX0-187" fmla="*/ 688860 w 1377719"/>
              <a:gd name="connsiteY0-188" fmla="*/ 0 h 1377720"/>
              <a:gd name="connsiteX1-189" fmla="*/ 739322 w 1377719"/>
              <a:gd name="connsiteY1-190" fmla="*/ 20901 h 1377720"/>
              <a:gd name="connsiteX2-191" fmla="*/ 1356818 w 1377719"/>
              <a:gd name="connsiteY2-192" fmla="*/ 638398 h 1377720"/>
              <a:gd name="connsiteX3-193" fmla="*/ 1356818 w 1377719"/>
              <a:gd name="connsiteY3-194" fmla="*/ 739322 h 1377720"/>
              <a:gd name="connsiteX4-195" fmla="*/ 739322 w 1377719"/>
              <a:gd name="connsiteY4-196" fmla="*/ 1356819 h 1377720"/>
              <a:gd name="connsiteX5-197" fmla="*/ 638398 w 1377719"/>
              <a:gd name="connsiteY5-198" fmla="*/ 1356819 h 1377720"/>
              <a:gd name="connsiteX6-199" fmla="*/ 20901 w 1377719"/>
              <a:gd name="connsiteY6-200" fmla="*/ 739322 h 1377720"/>
              <a:gd name="connsiteX7-201" fmla="*/ 20901 w 1377719"/>
              <a:gd name="connsiteY7-202" fmla="*/ 638398 h 1377720"/>
              <a:gd name="connsiteX8-203" fmla="*/ 638398 w 1377719"/>
              <a:gd name="connsiteY8-204" fmla="*/ 20901 h 1377720"/>
              <a:gd name="connsiteX9-205" fmla="*/ 688860 w 1377719"/>
              <a:gd name="connsiteY9-206" fmla="*/ 0 h 13777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377719" h="1377720">
                <a:moveTo>
                  <a:pt x="688860" y="0"/>
                </a:moveTo>
                <a:cubicBezTo>
                  <a:pt x="707124" y="0"/>
                  <a:pt x="725387" y="6967"/>
                  <a:pt x="739322" y="20901"/>
                </a:cubicBezTo>
                <a:lnTo>
                  <a:pt x="1356818" y="638398"/>
                </a:lnTo>
                <a:cubicBezTo>
                  <a:pt x="1384687" y="666267"/>
                  <a:pt x="1384687" y="711453"/>
                  <a:pt x="1356818" y="739322"/>
                </a:cubicBezTo>
                <a:lnTo>
                  <a:pt x="739322" y="1356819"/>
                </a:lnTo>
                <a:cubicBezTo>
                  <a:pt x="711453" y="1384688"/>
                  <a:pt x="666267" y="1384688"/>
                  <a:pt x="638398" y="1356819"/>
                </a:cubicBezTo>
                <a:lnTo>
                  <a:pt x="20901" y="739322"/>
                </a:lnTo>
                <a:cubicBezTo>
                  <a:pt x="-6968" y="711453"/>
                  <a:pt x="-6968" y="666267"/>
                  <a:pt x="20901" y="638398"/>
                </a:cubicBezTo>
                <a:lnTo>
                  <a:pt x="638398" y="20901"/>
                </a:lnTo>
                <a:cubicBezTo>
                  <a:pt x="652332" y="6967"/>
                  <a:pt x="670596" y="0"/>
                  <a:pt x="688860" y="0"/>
                </a:cubicBezTo>
                <a:close/>
              </a:path>
            </a:pathLst>
          </a:custGeom>
          <a:gradFill>
            <a:gsLst>
              <a:gs pos="0">
                <a:srgbClr val="1559AB"/>
              </a:gs>
              <a:gs pos="93000">
                <a:srgbClr val="0185E7"/>
              </a:gs>
            </a:gsLst>
            <a:lin ang="5400000" scaled="1"/>
          </a:gradFill>
          <a:ln w="12700" cap="flat" cmpd="sng" algn="ctr">
            <a:noFill/>
            <a:prstDash val="solid"/>
            <a:miter lim="800000"/>
          </a:ln>
          <a:effectLst>
            <a:outerShdw blurRad="317500" dist="50800" dir="5400000" algn="ctr" rotWithShape="0">
              <a:srgbClr val="1559AB">
                <a:alpha val="46000"/>
              </a:srgbClr>
            </a:outerShdw>
          </a:effectLst>
        </p:spPr>
        <p:txBody>
          <a:bodyPr rtlCol="0" anchor="ctr"/>
          <a:lstStyle/>
          <a:p>
            <a:pPr marL="0" marR="0" lvl="0" indent="0" algn="ctr" defTabSz="685800" eaLnBrk="1" fontAlgn="auto" latinLnBrk="0" hangingPunct="1">
              <a:lnSpc>
                <a:spcPct val="15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prstClr val="white"/>
                </a:solidFill>
                <a:effectLst/>
                <a:uLnTx/>
                <a:uFillTx/>
                <a:latin typeface="字魂58号-创中黑-Regular"/>
                <a:cs typeface="+mn-ea"/>
                <a:sym typeface="+mn-lt"/>
              </a:rPr>
              <a:t>3</a:t>
            </a:r>
          </a:p>
        </p:txBody>
      </p:sp>
      <p:sp>
        <p:nvSpPr>
          <p:cNvPr id="18" name="1">
            <a:extLst>
              <a:ext uri="{FF2B5EF4-FFF2-40B4-BE49-F238E27FC236}">
                <a16:creationId xmlns:a16="http://schemas.microsoft.com/office/drawing/2014/main" id="{686C8980-B7BF-BCDF-703A-2B53381FD7C7}"/>
              </a:ext>
            </a:extLst>
          </p:cNvPr>
          <p:cNvSpPr txBox="1"/>
          <p:nvPr/>
        </p:nvSpPr>
        <p:spPr>
          <a:xfrm>
            <a:off x="1969294" y="3404540"/>
            <a:ext cx="2918936" cy="465640"/>
          </a:xfrm>
          <a:prstGeom prst="rect">
            <a:avLst/>
          </a:prstGeom>
          <a:noFill/>
        </p:spPr>
        <p:txBody>
          <a:bodyPr wrap="square" rtlCol="0">
            <a:spAutoFit/>
          </a:bodyPr>
          <a:lstStyle/>
          <a:p>
            <a:pPr defTabSz="685800">
              <a:lnSpc>
                <a:spcPct val="150000"/>
              </a:lnSpc>
              <a:defRPr/>
            </a:pPr>
            <a:r>
              <a:rPr lang="en-US" altLang="zh-CN" b="1" spc="427" dirty="0">
                <a:solidFill>
                  <a:prstClr val="black">
                    <a:lumMod val="85000"/>
                    <a:lumOff val="15000"/>
                  </a:prstClr>
                </a:solidFill>
                <a:effectLst>
                  <a:outerShdw blurRad="38100" dist="38100" dir="2700000" algn="tl">
                    <a:srgbClr val="000000">
                      <a:alpha val="43137"/>
                    </a:srgbClr>
                  </a:outerShdw>
                </a:effectLst>
                <a:latin typeface="等线" panose="02010600030101010101" pitchFamily="2" charset="-122"/>
                <a:ea typeface="等线" panose="02010600030101010101" pitchFamily="2" charset="-122"/>
                <a:cs typeface="Arial"/>
                <a:sym typeface="Helvetica Light"/>
              </a:rPr>
              <a:t>Resources</a:t>
            </a:r>
          </a:p>
        </p:txBody>
      </p:sp>
    </p:spTree>
    <p:extLst>
      <p:ext uri="{BB962C8B-B14F-4D97-AF65-F5344CB8AC3E}">
        <p14:creationId xmlns:p14="http://schemas.microsoft.com/office/powerpoint/2010/main" val="1670841129"/>
      </p:ext>
    </p:extLst>
  </p:cSld>
  <p:clrMapOvr>
    <a:masterClrMapping/>
  </p:clrMapOvr>
  <p:transition spd="slow">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形状 18">
            <a:extLst>
              <a:ext uri="{FF2B5EF4-FFF2-40B4-BE49-F238E27FC236}">
                <a16:creationId xmlns:a16="http://schemas.microsoft.com/office/drawing/2014/main" id="{1A54D3A8-774F-251D-CEA0-D592591E6079}"/>
              </a:ext>
            </a:extLst>
          </p:cNvPr>
          <p:cNvSpPr/>
          <p:nvPr/>
        </p:nvSpPr>
        <p:spPr>
          <a:xfrm>
            <a:off x="1643883" y="1580631"/>
            <a:ext cx="1822414" cy="1093433"/>
          </a:xfrm>
          <a:custGeom>
            <a:avLst/>
            <a:gdLst>
              <a:gd name="connsiteX0" fmla="*/ 0 w 2430018"/>
              <a:gd name="connsiteY0" fmla="*/ 0 h 1457991"/>
              <a:gd name="connsiteX1" fmla="*/ 2430018 w 2430018"/>
              <a:gd name="connsiteY1" fmla="*/ 0 h 1457991"/>
              <a:gd name="connsiteX2" fmla="*/ 2430018 w 2430018"/>
              <a:gd name="connsiteY2" fmla="*/ 1457992 h 1457991"/>
              <a:gd name="connsiteX3" fmla="*/ 0 w 2430018"/>
              <a:gd name="connsiteY3" fmla="*/ 1457992 h 1457991"/>
            </a:gdLst>
            <a:ahLst/>
            <a:cxnLst>
              <a:cxn ang="0">
                <a:pos x="connsiteX0" y="connsiteY0"/>
              </a:cxn>
              <a:cxn ang="0">
                <a:pos x="connsiteX1" y="connsiteY1"/>
              </a:cxn>
              <a:cxn ang="0">
                <a:pos x="connsiteX2" y="connsiteY2"/>
              </a:cxn>
              <a:cxn ang="0">
                <a:pos x="connsiteX3" y="connsiteY3"/>
              </a:cxn>
            </a:cxnLst>
            <a:rect l="l" t="t" r="r" b="b"/>
            <a:pathLst>
              <a:path w="2430018" h="1457991">
                <a:moveTo>
                  <a:pt x="0" y="0"/>
                </a:moveTo>
                <a:lnTo>
                  <a:pt x="2430018" y="0"/>
                </a:lnTo>
                <a:lnTo>
                  <a:pt x="2430018" y="1457992"/>
                </a:lnTo>
                <a:lnTo>
                  <a:pt x="0" y="1457992"/>
                </a:lnTo>
                <a:close/>
              </a:path>
            </a:pathLst>
          </a:custGeom>
          <a:solidFill>
            <a:srgbClr val="FFFFFF"/>
          </a:solidFill>
          <a:ln w="9525" cap="flat">
            <a:noFill/>
            <a:prstDash val="solid"/>
            <a:miter/>
          </a:ln>
        </p:spPr>
        <p:txBody>
          <a:bodyPr rtlCol="0" anchor="ctr"/>
          <a:lstStyle/>
          <a:p>
            <a:pPr defTabSz="685800"/>
            <a:endParaRPr lang="zh-CN" altLang="en-US" sz="1425">
              <a:solidFill>
                <a:prstClr val="black"/>
              </a:solidFill>
              <a:latin typeface="Arial"/>
            </a:endParaRPr>
          </a:p>
        </p:txBody>
      </p:sp>
      <p:sp>
        <p:nvSpPr>
          <p:cNvPr id="20" name="任意多边形: 形状 19">
            <a:extLst>
              <a:ext uri="{FF2B5EF4-FFF2-40B4-BE49-F238E27FC236}">
                <a16:creationId xmlns:a16="http://schemas.microsoft.com/office/drawing/2014/main" id="{E73D9945-15CE-513B-A2D9-922CF9DFABFF}"/>
              </a:ext>
            </a:extLst>
          </p:cNvPr>
          <p:cNvSpPr/>
          <p:nvPr/>
        </p:nvSpPr>
        <p:spPr>
          <a:xfrm>
            <a:off x="477" y="0"/>
            <a:ext cx="4371499" cy="5143024"/>
          </a:xfrm>
          <a:custGeom>
            <a:avLst/>
            <a:gdLst>
              <a:gd name="connsiteX0" fmla="*/ 1518666 w 1518666"/>
              <a:gd name="connsiteY0" fmla="*/ 1457992 h 1457991"/>
              <a:gd name="connsiteX1" fmla="*/ 676847 w 1518666"/>
              <a:gd name="connsiteY1" fmla="*/ 0 h 1457991"/>
              <a:gd name="connsiteX2" fmla="*/ 0 w 1518666"/>
              <a:gd name="connsiteY2" fmla="*/ 0 h 1457991"/>
              <a:gd name="connsiteX3" fmla="*/ 0 w 1518666"/>
              <a:gd name="connsiteY3" fmla="*/ 1457992 h 1457991"/>
              <a:gd name="connsiteX4" fmla="*/ 1518666 w 1518666"/>
              <a:gd name="connsiteY4" fmla="*/ 1457992 h 145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666" h="1457991">
                <a:moveTo>
                  <a:pt x="1518666" y="1457992"/>
                </a:moveTo>
                <a:lnTo>
                  <a:pt x="676847" y="0"/>
                </a:lnTo>
                <a:lnTo>
                  <a:pt x="0" y="0"/>
                </a:lnTo>
                <a:lnTo>
                  <a:pt x="0" y="1457992"/>
                </a:lnTo>
                <a:lnTo>
                  <a:pt x="1518666" y="1457992"/>
                </a:lnTo>
                <a:close/>
              </a:path>
            </a:pathLst>
          </a:custGeom>
          <a:blipFill dpi="0" rotWithShape="1">
            <a:blip r:embed="rId2">
              <a:extLst>
                <a:ext uri="{28A0092B-C50C-407E-A947-70E740481C1C}">
                  <a14:useLocalDpi xmlns:a14="http://schemas.microsoft.com/office/drawing/2010/main" val="0"/>
                </a:ext>
              </a:extLst>
            </a:blip>
            <a:srcRect/>
            <a:stretch>
              <a:fillRect l="-50424" r="-19844"/>
            </a:stretch>
          </a:blipFill>
          <a:ln w="9525" cap="flat">
            <a:noFill/>
            <a:prstDash val="solid"/>
            <a:miter/>
          </a:ln>
        </p:spPr>
        <p:txBody>
          <a:bodyPr rtlCol="0" anchor="ctr"/>
          <a:lstStyle/>
          <a:p>
            <a:pPr defTabSz="685800"/>
            <a:endParaRPr lang="zh-CN" altLang="en-US" sz="1425">
              <a:solidFill>
                <a:prstClr val="black"/>
              </a:solidFill>
              <a:latin typeface="Arial"/>
            </a:endParaRPr>
          </a:p>
        </p:txBody>
      </p:sp>
      <p:sp>
        <p:nvSpPr>
          <p:cNvPr id="21" name="任意多边形: 形状 20">
            <a:extLst>
              <a:ext uri="{FF2B5EF4-FFF2-40B4-BE49-F238E27FC236}">
                <a16:creationId xmlns:a16="http://schemas.microsoft.com/office/drawing/2014/main" id="{E2529FD2-31B0-B27A-2300-4EB7B29AD00B}"/>
              </a:ext>
            </a:extLst>
          </p:cNvPr>
          <p:cNvSpPr/>
          <p:nvPr/>
        </p:nvSpPr>
        <p:spPr>
          <a:xfrm>
            <a:off x="1528662" y="1685641"/>
            <a:ext cx="7619854" cy="2419523"/>
          </a:xfrm>
          <a:custGeom>
            <a:avLst/>
            <a:gdLst>
              <a:gd name="connsiteX0" fmla="*/ 1850743 w 1850791"/>
              <a:gd name="connsiteY0" fmla="*/ 710687 h 710660"/>
              <a:gd name="connsiteX1" fmla="*/ 403991 w 1850791"/>
              <a:gd name="connsiteY1" fmla="*/ 710687 h 710660"/>
              <a:gd name="connsiteX2" fmla="*/ 369034 w 1850791"/>
              <a:gd name="connsiteY2" fmla="*/ 690494 h 710660"/>
              <a:gd name="connsiteX3" fmla="*/ 5370 w 1850791"/>
              <a:gd name="connsiteY3" fmla="*/ 60606 h 710660"/>
              <a:gd name="connsiteX4" fmla="*/ 20153 w 1850791"/>
              <a:gd name="connsiteY4" fmla="*/ 5437 h 710660"/>
              <a:gd name="connsiteX5" fmla="*/ 40327 w 1850791"/>
              <a:gd name="connsiteY5" fmla="*/ 27 h 710660"/>
              <a:gd name="connsiteX6" fmla="*/ 1850743 w 1850791"/>
              <a:gd name="connsiteY6" fmla="*/ 27 h 71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791" h="710660">
                <a:moveTo>
                  <a:pt x="1850743" y="710687"/>
                </a:moveTo>
                <a:lnTo>
                  <a:pt x="403991" y="710687"/>
                </a:lnTo>
                <a:cubicBezTo>
                  <a:pt x="389570" y="710678"/>
                  <a:pt x="376245" y="702982"/>
                  <a:pt x="369034" y="690494"/>
                </a:cubicBezTo>
                <a:lnTo>
                  <a:pt x="5370" y="60606"/>
                </a:lnTo>
                <a:cubicBezTo>
                  <a:pt x="-5784" y="41289"/>
                  <a:pt x="836" y="16591"/>
                  <a:pt x="20153" y="5437"/>
                </a:cubicBezTo>
                <a:cubicBezTo>
                  <a:pt x="26287" y="1894"/>
                  <a:pt x="33240" y="27"/>
                  <a:pt x="40327" y="27"/>
                </a:cubicBezTo>
                <a:lnTo>
                  <a:pt x="1850743" y="27"/>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22" name="任意多边形: 形状 21">
            <a:extLst>
              <a:ext uri="{FF2B5EF4-FFF2-40B4-BE49-F238E27FC236}">
                <a16:creationId xmlns:a16="http://schemas.microsoft.com/office/drawing/2014/main" id="{E48F8FBB-6148-7261-3719-0F89BC407E5A}"/>
              </a:ext>
            </a:extLst>
          </p:cNvPr>
          <p:cNvSpPr/>
          <p:nvPr/>
        </p:nvSpPr>
        <p:spPr>
          <a:xfrm>
            <a:off x="250" y="370688"/>
            <a:ext cx="2237108" cy="1209941"/>
          </a:xfrm>
          <a:custGeom>
            <a:avLst/>
            <a:gdLst>
              <a:gd name="connsiteX0" fmla="*/ -48 w 882846"/>
              <a:gd name="connsiteY0" fmla="*/ 27 h 477488"/>
              <a:gd name="connsiteX1" fmla="*/ 613743 w 882846"/>
              <a:gd name="connsiteY1" fmla="*/ 27 h 477488"/>
              <a:gd name="connsiteX2" fmla="*/ 648795 w 882846"/>
              <a:gd name="connsiteY2" fmla="*/ 20220 h 477488"/>
              <a:gd name="connsiteX3" fmla="*/ 877395 w 882846"/>
              <a:gd name="connsiteY3" fmla="*/ 416841 h 477488"/>
              <a:gd name="connsiteX4" fmla="*/ 862507 w 882846"/>
              <a:gd name="connsiteY4" fmla="*/ 472115 h 477488"/>
              <a:gd name="connsiteX5" fmla="*/ 842343 w 882846"/>
              <a:gd name="connsiteY5" fmla="*/ 477515 h 477488"/>
              <a:gd name="connsiteX6" fmla="*/ -48 w 882846"/>
              <a:gd name="connsiteY6" fmla="*/ 477515 h 4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846" h="477488">
                <a:moveTo>
                  <a:pt x="-48" y="27"/>
                </a:moveTo>
                <a:lnTo>
                  <a:pt x="613743" y="27"/>
                </a:lnTo>
                <a:cubicBezTo>
                  <a:pt x="628192" y="19"/>
                  <a:pt x="641556" y="7716"/>
                  <a:pt x="648795" y="20220"/>
                </a:cubicBezTo>
                <a:lnTo>
                  <a:pt x="877395" y="416841"/>
                </a:lnTo>
                <a:cubicBezTo>
                  <a:pt x="888549" y="436215"/>
                  <a:pt x="881881" y="460970"/>
                  <a:pt x="862507" y="472115"/>
                </a:cubicBezTo>
                <a:cubicBezTo>
                  <a:pt x="856373" y="475648"/>
                  <a:pt x="849420" y="477506"/>
                  <a:pt x="842343" y="477515"/>
                </a:cubicBezTo>
                <a:lnTo>
                  <a:pt x="-48" y="47751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23" name="文本框 22">
            <a:extLst>
              <a:ext uri="{FF2B5EF4-FFF2-40B4-BE49-F238E27FC236}">
                <a16:creationId xmlns:a16="http://schemas.microsoft.com/office/drawing/2014/main" id="{D6AD5353-C4BF-0BD7-BF90-77624783356A}"/>
              </a:ext>
            </a:extLst>
          </p:cNvPr>
          <p:cNvSpPr txBox="1"/>
          <p:nvPr/>
        </p:nvSpPr>
        <p:spPr>
          <a:xfrm>
            <a:off x="4371975" y="2482428"/>
            <a:ext cx="3128143" cy="623248"/>
          </a:xfrm>
          <a:prstGeom prst="rect">
            <a:avLst/>
          </a:prstGeom>
          <a:noFill/>
        </p:spPr>
        <p:txBody>
          <a:bodyPr wrap="square" lIns="0" tIns="0" rIns="0" bIns="0" rtlCol="0">
            <a:spAutoFit/>
          </a:bodyPr>
          <a:lstStyle/>
          <a:p>
            <a:pPr defTabSz="685800"/>
            <a:r>
              <a:rPr lang="en-US" altLang="zh-CN" sz="4050" b="1" spc="427" dirty="0">
                <a:solidFill>
                  <a:prstClr val="white"/>
                </a:solidFill>
                <a:latin typeface="Arial"/>
                <a:ea typeface="DengXian Light" panose="02010600030101010101" charset="-122"/>
                <a:cs typeface="Arial"/>
                <a:sym typeface="Helvetica Light"/>
              </a:rPr>
              <a:t>Overview</a:t>
            </a:r>
          </a:p>
        </p:txBody>
      </p:sp>
      <p:pic>
        <p:nvPicPr>
          <p:cNvPr id="24" name="图片 23">
            <a:extLst>
              <a:ext uri="{FF2B5EF4-FFF2-40B4-BE49-F238E27FC236}">
                <a16:creationId xmlns:a16="http://schemas.microsoft.com/office/drawing/2014/main" id="{F43F526E-0BF2-5FDF-3F82-880AC57294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033" y="155195"/>
            <a:ext cx="1981232" cy="590560"/>
          </a:xfrm>
          <a:prstGeom prst="rect">
            <a:avLst/>
          </a:prstGeom>
        </p:spPr>
      </p:pic>
    </p:spTree>
    <p:extLst>
      <p:ext uri="{BB962C8B-B14F-4D97-AF65-F5344CB8AC3E}">
        <p14:creationId xmlns:p14="http://schemas.microsoft.com/office/powerpoint/2010/main" val="417240195"/>
      </p:ext>
    </p:extLst>
  </p:cSld>
  <p:clrMapOvr>
    <a:masterClrMapping/>
  </p:clrMapOvr>
  <p:transition spd="slow">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9DF12BD-325B-3009-30F8-F8A0330DC1F0}"/>
              </a:ext>
            </a:extLst>
          </p:cNvPr>
          <p:cNvSpPr txBox="1"/>
          <p:nvPr/>
        </p:nvSpPr>
        <p:spPr>
          <a:xfrm>
            <a:off x="3327118" y="177642"/>
            <a:ext cx="2047805" cy="642163"/>
          </a:xfrm>
          <a:prstGeom prst="rect">
            <a:avLst/>
          </a:prstGeom>
          <a:noFill/>
        </p:spPr>
        <p:txBody>
          <a:bodyPr wrap="none" rtlCol="0" anchor="t">
            <a:spAutoFit/>
          </a:bodyPr>
          <a:lstStyle/>
          <a:p>
            <a:pPr algn="ctr" defTabSz="685800">
              <a:lnSpc>
                <a:spcPct val="150000"/>
              </a:lnSpc>
            </a:pPr>
            <a:r>
              <a:rPr lang="en-US" altLang="zh-CN" sz="2700" b="1" spc="213" dirty="0">
                <a:solidFill>
                  <a:srgbClr val="0F67BE"/>
                </a:solidFill>
                <a:latin typeface="FZCuHeiSongS-B-GB" panose="02000000000000000000" charset="-122"/>
                <a:ea typeface="FZCuHeiSongS-B-GB" panose="02000000000000000000" charset="-122"/>
                <a:cs typeface="FZCuHeiSongS-B-GB" panose="02000000000000000000" charset="-122"/>
                <a:sym typeface="+mn-ea"/>
              </a:rPr>
              <a:t>Overview</a:t>
            </a:r>
          </a:p>
        </p:txBody>
      </p:sp>
      <p:sp>
        <p:nvSpPr>
          <p:cNvPr id="3" name="TextBox 19">
            <a:extLst>
              <a:ext uri="{FF2B5EF4-FFF2-40B4-BE49-F238E27FC236}">
                <a16:creationId xmlns:a16="http://schemas.microsoft.com/office/drawing/2014/main" id="{270B8209-0C96-B415-21C2-26BA1535B88D}"/>
              </a:ext>
            </a:extLst>
          </p:cNvPr>
          <p:cNvSpPr txBox="1"/>
          <p:nvPr/>
        </p:nvSpPr>
        <p:spPr>
          <a:xfrm>
            <a:off x="557212" y="752717"/>
            <a:ext cx="8045768" cy="2219325"/>
          </a:xfrm>
          <a:prstGeom prst="rect">
            <a:avLst/>
          </a:prstGeom>
          <a:noFill/>
        </p:spPr>
        <p:txBody>
          <a:bodyPr wrap="square" lIns="0" tIns="0" rIns="0" bIns="0" rtlCol="0">
            <a:spAutoFit/>
          </a:bodyPr>
          <a:lstStyle>
            <a:defPPr>
              <a:defRPr lang="zh-CN"/>
            </a:defPPr>
            <a:lvl1pPr algn="just">
              <a:lnSpc>
                <a:spcPts val="2000"/>
              </a:lnSpc>
              <a:defRPr sz="1400">
                <a:solidFill>
                  <a:schemeClr val="tx1">
                    <a:lumMod val="75000"/>
                    <a:lumOff val="25000"/>
                  </a:schemeClr>
                </a:solidFill>
                <a:latin typeface="Microsoft YaHei" panose="020B0503020204020204" charset="-122"/>
                <a:ea typeface="Microsoft YaHei" panose="020B0503020204020204" charset="-122"/>
              </a:defRPr>
            </a:lvl1pPr>
          </a:lstStyle>
          <a:p>
            <a:pPr defTabSz="685800" fontAlgn="base">
              <a:lnSpc>
                <a:spcPct val="135000"/>
              </a:lnSpc>
            </a:pPr>
            <a:r>
              <a:rPr lang="en-US" altLang="zh-CN" sz="1350" dirty="0">
                <a:solidFill>
                  <a:prstClr val="black"/>
                </a:solidFill>
                <a:latin typeface="Calibri" panose="020F0502020204030204" pitchFamily="34" charset="0"/>
                <a:ea typeface="等线" panose="02010600030101010101" pitchFamily="2" charset="-122"/>
                <a:cs typeface="Calibri" panose="020F0502020204030204" pitchFamily="34" charset="0"/>
                <a:sym typeface="+mn-lt"/>
              </a:rPr>
              <a:t>Founded in </a:t>
            </a:r>
            <a:r>
              <a:rPr lang="en-US" altLang="zh-CN" sz="1350" b="1" dirty="0">
                <a:solidFill>
                  <a:prstClr val="black"/>
                </a:solidFill>
                <a:effectLst>
                  <a:outerShdw blurRad="38100" dist="38100" dir="2700000" algn="tl">
                    <a:srgbClr val="000000">
                      <a:alpha val="43137"/>
                    </a:srgbClr>
                  </a:outerShdw>
                </a:effectLst>
                <a:latin typeface="Calibri" panose="020F0502020204030204" pitchFamily="34" charset="0"/>
                <a:ea typeface="等线" panose="02010600030101010101" pitchFamily="2" charset="-122"/>
                <a:cs typeface="Calibri" panose="020F0502020204030204" pitchFamily="34" charset="0"/>
                <a:sym typeface="+mn-lt"/>
              </a:rPr>
              <a:t>2014</a:t>
            </a:r>
            <a:r>
              <a:rPr lang="en-US" altLang="zh-CN" sz="1350" dirty="0">
                <a:solidFill>
                  <a:prstClr val="black"/>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1350" b="1" dirty="0">
                <a:solidFill>
                  <a:prstClr val="black"/>
                </a:solidFill>
                <a:effectLst>
                  <a:outerShdw blurRad="38100" dist="38100" dir="2700000" algn="tl">
                    <a:srgbClr val="000000">
                      <a:alpha val="43137"/>
                    </a:srgbClr>
                  </a:outerShdw>
                </a:effectLst>
                <a:latin typeface="Calibri" panose="020F0502020204030204" pitchFamily="34" charset="0"/>
                <a:ea typeface="等线" panose="02010600030101010101" pitchFamily="2" charset="-122"/>
                <a:cs typeface="Calibri" panose="020F0502020204030204" pitchFamily="34" charset="0"/>
                <a:sym typeface="+mn-lt"/>
                <a:hlinkClick r:id="rId2"/>
              </a:rPr>
              <a:t>AiScholar</a:t>
            </a:r>
            <a:r>
              <a:rPr lang="en-US" altLang="zh-CN" sz="1350" dirty="0">
                <a:solidFill>
                  <a:prstClr val="black"/>
                </a:solidFill>
                <a:latin typeface="Calibri" panose="020F0502020204030204" pitchFamily="34" charset="0"/>
                <a:ea typeface="等线" panose="02010600030101010101" pitchFamily="2" charset="-122"/>
                <a:cs typeface="Calibri" panose="020F0502020204030204" pitchFamily="34" charset="0"/>
                <a:sym typeface="+mn-lt"/>
              </a:rPr>
              <a:t> is one of the </a:t>
            </a:r>
            <a:r>
              <a:rPr lang="en-US" altLang="zh-CN" sz="1350" b="1" dirty="0">
                <a:solidFill>
                  <a:prstClr val="black"/>
                </a:solidFill>
                <a:effectLst>
                  <a:outerShdw blurRad="38100" dist="38100" dir="2700000" algn="tl">
                    <a:srgbClr val="000000">
                      <a:alpha val="43137"/>
                    </a:srgbClr>
                  </a:outerShdw>
                </a:effectLst>
                <a:latin typeface="Calibri" panose="020F0502020204030204" pitchFamily="34" charset="0"/>
                <a:ea typeface="等线" panose="02010600030101010101" pitchFamily="2" charset="-122"/>
                <a:cs typeface="Calibri" panose="020F0502020204030204" pitchFamily="34" charset="0"/>
                <a:sym typeface="+mn-lt"/>
              </a:rPr>
              <a:t>leading innovative network high-tech branding</a:t>
            </a:r>
            <a:r>
              <a:rPr lang="en-US" altLang="zh-CN" sz="1350" dirty="0">
                <a:solidFill>
                  <a:prstClr val="black"/>
                </a:solidFill>
                <a:latin typeface="Calibri" panose="020F0502020204030204" pitchFamily="34" charset="0"/>
                <a:ea typeface="等线" panose="02010600030101010101" pitchFamily="2" charset="-122"/>
                <a:cs typeface="Calibri" panose="020F0502020204030204" pitchFamily="34" charset="0"/>
                <a:sym typeface="+mn-lt"/>
              </a:rPr>
              <a:t> based in China. We are aiming to be the connector for academic research and exchange and always stand at the forefront of China's academic innovation services with strong academic resources and technological advantages, and commit to promote </a:t>
            </a:r>
            <a:r>
              <a:rPr lang="en-US" altLang="zh-CN" sz="1350" b="1" dirty="0">
                <a:solidFill>
                  <a:prstClr val="black"/>
                </a:solidFill>
                <a:effectLst>
                  <a:outerShdw blurRad="38100" dist="38100" dir="2700000" algn="tl">
                    <a:srgbClr val="000000">
                      <a:alpha val="43137"/>
                    </a:srgbClr>
                  </a:outerShdw>
                </a:effectLst>
                <a:latin typeface="Calibri" panose="020F0502020204030204" pitchFamily="34" charset="0"/>
                <a:ea typeface="等线" panose="02010600030101010101" pitchFamily="2" charset="-122"/>
                <a:cs typeface="Calibri" panose="020F0502020204030204" pitchFamily="34" charset="0"/>
                <a:sym typeface="+mn-lt"/>
              </a:rPr>
              <a:t>academic exchanges, scientific research and publication services, and talent education</a:t>
            </a:r>
            <a:r>
              <a:rPr lang="en-US" altLang="zh-CN" sz="1350" dirty="0">
                <a:solidFill>
                  <a:prstClr val="black"/>
                </a:solidFill>
                <a:latin typeface="Calibri" panose="020F0502020204030204" pitchFamily="34" charset="0"/>
                <a:ea typeface="等线" panose="02010600030101010101" pitchFamily="2" charset="-122"/>
                <a:cs typeface="Calibri" panose="020F0502020204030204" pitchFamily="34" charset="0"/>
                <a:sym typeface="+mn-lt"/>
              </a:rPr>
              <a:t> to serve scholars with professional solutions and platform. Linking government bodies, universities, research institutions, talents, and R&amp;D industries, etc., </a:t>
            </a:r>
            <a:r>
              <a:rPr lang="en-US" altLang="zh-CN" sz="1350" b="1" dirty="0">
                <a:solidFill>
                  <a:prstClr val="black"/>
                </a:solidFill>
                <a:effectLst>
                  <a:outerShdw blurRad="38100" dist="38100" dir="2700000" algn="tl">
                    <a:srgbClr val="000000">
                      <a:alpha val="43137"/>
                    </a:srgbClr>
                  </a:outerShdw>
                </a:effectLst>
                <a:latin typeface="Calibri" panose="020F0502020204030204" pitchFamily="34" charset="0"/>
                <a:ea typeface="等线" panose="02010600030101010101" pitchFamily="2" charset="-122"/>
                <a:cs typeface="Calibri" panose="020F0502020204030204" pitchFamily="34" charset="0"/>
                <a:sym typeface="+mn-lt"/>
                <a:hlinkClick r:id="rId2"/>
              </a:rPr>
              <a:t>AiScholar</a:t>
            </a:r>
            <a:r>
              <a:rPr lang="en-US" altLang="zh-CN" sz="1350" dirty="0">
                <a:solidFill>
                  <a:prstClr val="black"/>
                </a:solidFill>
                <a:latin typeface="Calibri" panose="020F0502020204030204" pitchFamily="34" charset="0"/>
                <a:ea typeface="等线" panose="02010600030101010101" pitchFamily="2" charset="-122"/>
                <a:cs typeface="Calibri" panose="020F0502020204030204" pitchFamily="34" charset="0"/>
                <a:sym typeface="+mn-lt"/>
              </a:rPr>
              <a:t> takes the lead in building a one-stop SaaS academic service internet platform and developing it into a resource link and comprehensive academic ecosystem for research communities at home and abroad, with observing high ethical standard and best practice.</a:t>
            </a:r>
            <a:endParaRPr sz="1350" dirty="0">
              <a:solidFill>
                <a:prstClr val="black"/>
              </a:solidFill>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4" name="文本框 3">
            <a:extLst>
              <a:ext uri="{FF2B5EF4-FFF2-40B4-BE49-F238E27FC236}">
                <a16:creationId xmlns:a16="http://schemas.microsoft.com/office/drawing/2014/main" id="{DA14F739-938C-E20E-3B34-FB31FEEA39AD}"/>
              </a:ext>
            </a:extLst>
          </p:cNvPr>
          <p:cNvSpPr txBox="1"/>
          <p:nvPr/>
        </p:nvSpPr>
        <p:spPr>
          <a:xfrm>
            <a:off x="970931" y="3552388"/>
            <a:ext cx="1244251" cy="580415"/>
          </a:xfrm>
          <a:prstGeom prst="rect">
            <a:avLst/>
          </a:prstGeom>
          <a:noFill/>
        </p:spPr>
        <p:txBody>
          <a:bodyPr wrap="none" rtlCol="0" anchor="t">
            <a:spAutoFit/>
          </a:bodyPr>
          <a:lstStyle/>
          <a:p>
            <a:pPr algn="dist" defTabSz="685800">
              <a:lnSpc>
                <a:spcPct val="150000"/>
              </a:lnSpc>
            </a:pPr>
            <a:r>
              <a:rPr lang="en-US" altLang="zh-CN" sz="2400" b="1" dirty="0">
                <a:solidFill>
                  <a:srgbClr val="0777D4"/>
                </a:solidFill>
                <a:latin typeface="Arial"/>
                <a:cs typeface="+mn-ea"/>
                <a:sym typeface="+mn-ea"/>
              </a:rPr>
              <a:t>Builder</a:t>
            </a:r>
            <a:endParaRPr lang="en-US" altLang="zh-CN" sz="2400" spc="213" dirty="0">
              <a:solidFill>
                <a:srgbClr val="0F67BE"/>
              </a:solidFill>
              <a:latin typeface="FZCuHeiSongS-B-GB" panose="02000000000000000000" charset="-122"/>
              <a:ea typeface="FZCuHeiSongS-B-GB" panose="02000000000000000000" charset="-122"/>
              <a:cs typeface="FZCuHeiSongS-B-GB" panose="02000000000000000000" charset="-122"/>
              <a:sym typeface="+mn-ea"/>
            </a:endParaRPr>
          </a:p>
        </p:txBody>
      </p:sp>
      <p:grpSp>
        <p:nvGrpSpPr>
          <p:cNvPr id="5" name="组合 4">
            <a:extLst>
              <a:ext uri="{FF2B5EF4-FFF2-40B4-BE49-F238E27FC236}">
                <a16:creationId xmlns:a16="http://schemas.microsoft.com/office/drawing/2014/main" id="{A2ABE909-AE2D-82B7-D66C-6EA5757DDE11}"/>
              </a:ext>
            </a:extLst>
          </p:cNvPr>
          <p:cNvGrpSpPr/>
          <p:nvPr/>
        </p:nvGrpSpPr>
        <p:grpSpPr>
          <a:xfrm>
            <a:off x="1316648" y="3290482"/>
            <a:ext cx="445770" cy="442913"/>
            <a:chOff x="2563" y="4847"/>
            <a:chExt cx="3040" cy="3018"/>
          </a:xfrm>
        </p:grpSpPr>
        <p:grpSp>
          <p:nvGrpSpPr>
            <p:cNvPr id="6" name="组合 5">
              <a:extLst>
                <a:ext uri="{FF2B5EF4-FFF2-40B4-BE49-F238E27FC236}">
                  <a16:creationId xmlns:a16="http://schemas.microsoft.com/office/drawing/2014/main" id="{7ADE33C0-CD84-BF2C-0CF8-D1BDA6513B52}"/>
                </a:ext>
              </a:extLst>
            </p:cNvPr>
            <p:cNvGrpSpPr/>
            <p:nvPr/>
          </p:nvGrpSpPr>
          <p:grpSpPr>
            <a:xfrm>
              <a:off x="2563" y="4847"/>
              <a:ext cx="3041" cy="3019"/>
              <a:chOff x="1188790" y="1843450"/>
              <a:chExt cx="2932774" cy="2911576"/>
            </a:xfrm>
            <a:solidFill>
              <a:schemeClr val="accent1"/>
            </a:solidFill>
          </p:grpSpPr>
          <p:sp>
            <p:nvSpPr>
              <p:cNvPr id="8" name="任意多边形 4">
                <a:extLst>
                  <a:ext uri="{FF2B5EF4-FFF2-40B4-BE49-F238E27FC236}">
                    <a16:creationId xmlns:a16="http://schemas.microsoft.com/office/drawing/2014/main" id="{0378A3E3-4A43-F241-993A-402DB9367868}"/>
                  </a:ext>
                </a:extLst>
              </p:cNvPr>
              <p:cNvSpPr/>
              <p:nvPr/>
            </p:nvSpPr>
            <p:spPr>
              <a:xfrm rot="19200000">
                <a:off x="1188790" y="1843450"/>
                <a:ext cx="2932774" cy="2911576"/>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字魂58号-创中黑-Regular"/>
                  <a:ea typeface="+mj-ea"/>
                </a:endParaRPr>
              </a:p>
            </p:txBody>
          </p:sp>
          <p:sp>
            <p:nvSpPr>
              <p:cNvPr id="9" name="椭圆 8">
                <a:extLst>
                  <a:ext uri="{FF2B5EF4-FFF2-40B4-BE49-F238E27FC236}">
                    <a16:creationId xmlns:a16="http://schemas.microsoft.com/office/drawing/2014/main" id="{06D720DD-BE4F-DDF1-24E8-59B3C1CCAA27}"/>
                  </a:ext>
                </a:extLst>
              </p:cNvPr>
              <p:cNvSpPr/>
              <p:nvPr/>
            </p:nvSpPr>
            <p:spPr>
              <a:xfrm>
                <a:off x="1820232" y="2465600"/>
                <a:ext cx="1728192" cy="1728192"/>
              </a:xfrm>
              <a:prstGeom prst="ellipse">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字魂58号-创中黑-Regular"/>
                  <a:ea typeface="+mj-ea"/>
                </a:endParaRPr>
              </a:p>
            </p:txBody>
          </p:sp>
        </p:grpSp>
        <p:sp>
          <p:nvSpPr>
            <p:cNvPr id="7" name="Freeform 30">
              <a:extLst>
                <a:ext uri="{FF2B5EF4-FFF2-40B4-BE49-F238E27FC236}">
                  <a16:creationId xmlns:a16="http://schemas.microsoft.com/office/drawing/2014/main" id="{957CB3AF-C26B-B8A9-F815-B22D2EFB5C2C}"/>
                </a:ext>
              </a:extLst>
            </p:cNvPr>
            <p:cNvSpPr>
              <a:spLocks noEditPoints="1"/>
            </p:cNvSpPr>
            <p:nvPr/>
          </p:nvSpPr>
          <p:spPr bwMode="auto">
            <a:xfrm>
              <a:off x="3736" y="5892"/>
              <a:ext cx="737" cy="821"/>
            </a:xfrm>
            <a:custGeom>
              <a:avLst/>
              <a:gdLst>
                <a:gd name="T0" fmla="*/ 32 w 60"/>
                <a:gd name="T1" fmla="*/ 0 h 67"/>
                <a:gd name="T2" fmla="*/ 28 w 60"/>
                <a:gd name="T3" fmla="*/ 10 h 67"/>
                <a:gd name="T4" fmla="*/ 60 w 60"/>
                <a:gd name="T5" fmla="*/ 28 h 67"/>
                <a:gd name="T6" fmla="*/ 50 w 60"/>
                <a:gd name="T7" fmla="*/ 32 h 67"/>
                <a:gd name="T8" fmla="*/ 60 w 60"/>
                <a:gd name="T9" fmla="*/ 28 h 67"/>
                <a:gd name="T10" fmla="*/ 57 w 60"/>
                <a:gd name="T11" fmla="*/ 17 h 67"/>
                <a:gd name="T12" fmla="*/ 47 w 60"/>
                <a:gd name="T13" fmla="*/ 19 h 67"/>
                <a:gd name="T14" fmla="*/ 44 w 60"/>
                <a:gd name="T15" fmla="*/ 3 h 67"/>
                <a:gd name="T16" fmla="*/ 42 w 60"/>
                <a:gd name="T17" fmla="*/ 14 h 67"/>
                <a:gd name="T18" fmla="*/ 44 w 60"/>
                <a:gd name="T19" fmla="*/ 3 h 67"/>
                <a:gd name="T20" fmla="*/ 0 w 60"/>
                <a:gd name="T21" fmla="*/ 28 h 67"/>
                <a:gd name="T22" fmla="*/ 10 w 60"/>
                <a:gd name="T23" fmla="*/ 32 h 67"/>
                <a:gd name="T24" fmla="*/ 3 w 60"/>
                <a:gd name="T25" fmla="*/ 17 h 67"/>
                <a:gd name="T26" fmla="*/ 14 w 60"/>
                <a:gd name="T27" fmla="*/ 18 h 67"/>
                <a:gd name="T28" fmla="*/ 3 w 60"/>
                <a:gd name="T29" fmla="*/ 17 h 67"/>
                <a:gd name="T30" fmla="*/ 19 w 60"/>
                <a:gd name="T31" fmla="*/ 14 h 67"/>
                <a:gd name="T32" fmla="*/ 17 w 60"/>
                <a:gd name="T33" fmla="*/ 3 h 67"/>
                <a:gd name="T34" fmla="*/ 30 w 60"/>
                <a:gd name="T35" fmla="*/ 15 h 67"/>
                <a:gd name="T36" fmla="*/ 46 w 60"/>
                <a:gd name="T37" fmla="*/ 31 h 67"/>
                <a:gd name="T38" fmla="*/ 39 w 60"/>
                <a:gd name="T39" fmla="*/ 44 h 67"/>
                <a:gd name="T40" fmla="*/ 39 w 60"/>
                <a:gd name="T41" fmla="*/ 46 h 67"/>
                <a:gd name="T42" fmla="*/ 41 w 60"/>
                <a:gd name="T43" fmla="*/ 47 h 67"/>
                <a:gd name="T44" fmla="*/ 41 w 60"/>
                <a:gd name="T45" fmla="*/ 52 h 67"/>
                <a:gd name="T46" fmla="*/ 41 w 60"/>
                <a:gd name="T47" fmla="*/ 53 h 67"/>
                <a:gd name="T48" fmla="*/ 41 w 60"/>
                <a:gd name="T49" fmla="*/ 58 h 67"/>
                <a:gd name="T50" fmla="*/ 40 w 60"/>
                <a:gd name="T51" fmla="*/ 59 h 67"/>
                <a:gd name="T52" fmla="*/ 20 w 60"/>
                <a:gd name="T53" fmla="*/ 61 h 67"/>
                <a:gd name="T54" fmla="*/ 19 w 60"/>
                <a:gd name="T55" fmla="*/ 57 h 67"/>
                <a:gd name="T56" fmla="*/ 20 w 60"/>
                <a:gd name="T57" fmla="*/ 54 h 67"/>
                <a:gd name="T58" fmla="*/ 19 w 60"/>
                <a:gd name="T59" fmla="*/ 51 h 67"/>
                <a:gd name="T60" fmla="*/ 20 w 60"/>
                <a:gd name="T61" fmla="*/ 47 h 67"/>
                <a:gd name="T62" fmla="*/ 22 w 60"/>
                <a:gd name="T63" fmla="*/ 47 h 67"/>
                <a:gd name="T64" fmla="*/ 17 w 60"/>
                <a:gd name="T65" fmla="*/ 39 h 67"/>
                <a:gd name="T66" fmla="*/ 19 w 60"/>
                <a:gd name="T67" fmla="*/ 19 h 67"/>
                <a:gd name="T68" fmla="*/ 35 w 60"/>
                <a:gd name="T69" fmla="*/ 62 h 67"/>
                <a:gd name="T70" fmla="*/ 30 w 60"/>
                <a:gd name="T71" fmla="*/ 67 h 67"/>
                <a:gd name="T72" fmla="*/ 35 w 60"/>
                <a:gd name="T73" fmla="*/ 62 h 67"/>
                <a:gd name="T74" fmla="*/ 23 w 60"/>
                <a:gd name="T75" fmla="*/ 57 h 67"/>
                <a:gd name="T76" fmla="*/ 23 w 60"/>
                <a:gd name="T77" fmla="*/ 57 h 67"/>
                <a:gd name="T78" fmla="*/ 38 w 60"/>
                <a:gd name="T79" fmla="*/ 55 h 67"/>
                <a:gd name="T80" fmla="*/ 38 w 60"/>
                <a:gd name="T81" fmla="*/ 49 h 67"/>
                <a:gd name="T82" fmla="*/ 23 w 60"/>
                <a:gd name="T83" fmla="*/ 51 h 67"/>
                <a:gd name="T84" fmla="*/ 38 w 60"/>
                <a:gd name="T85" fmla="*/ 50 h 67"/>
                <a:gd name="T86" fmla="*/ 38 w 60"/>
                <a:gd name="T87" fmla="*/ 4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 h="67">
                  <a:moveTo>
                    <a:pt x="28" y="0"/>
                  </a:moveTo>
                  <a:cubicBezTo>
                    <a:pt x="32" y="0"/>
                    <a:pt x="32" y="0"/>
                    <a:pt x="32" y="0"/>
                  </a:cubicBezTo>
                  <a:cubicBezTo>
                    <a:pt x="32" y="10"/>
                    <a:pt x="32" y="10"/>
                    <a:pt x="32" y="10"/>
                  </a:cubicBezTo>
                  <a:cubicBezTo>
                    <a:pt x="28" y="10"/>
                    <a:pt x="28" y="10"/>
                    <a:pt x="28" y="10"/>
                  </a:cubicBezTo>
                  <a:cubicBezTo>
                    <a:pt x="28" y="0"/>
                    <a:pt x="28" y="0"/>
                    <a:pt x="28" y="0"/>
                  </a:cubicBezTo>
                  <a:close/>
                  <a:moveTo>
                    <a:pt x="60" y="28"/>
                  </a:moveTo>
                  <a:cubicBezTo>
                    <a:pt x="60" y="32"/>
                    <a:pt x="60" y="32"/>
                    <a:pt x="60" y="32"/>
                  </a:cubicBezTo>
                  <a:cubicBezTo>
                    <a:pt x="50" y="32"/>
                    <a:pt x="50" y="32"/>
                    <a:pt x="50" y="32"/>
                  </a:cubicBezTo>
                  <a:cubicBezTo>
                    <a:pt x="50" y="28"/>
                    <a:pt x="50" y="28"/>
                    <a:pt x="50" y="28"/>
                  </a:cubicBezTo>
                  <a:cubicBezTo>
                    <a:pt x="60" y="28"/>
                    <a:pt x="60" y="28"/>
                    <a:pt x="60" y="28"/>
                  </a:cubicBezTo>
                  <a:close/>
                  <a:moveTo>
                    <a:pt x="55" y="14"/>
                  </a:moveTo>
                  <a:cubicBezTo>
                    <a:pt x="57" y="17"/>
                    <a:pt x="57" y="17"/>
                    <a:pt x="57" y="17"/>
                  </a:cubicBezTo>
                  <a:cubicBezTo>
                    <a:pt x="49" y="22"/>
                    <a:pt x="49" y="22"/>
                    <a:pt x="49" y="22"/>
                  </a:cubicBezTo>
                  <a:cubicBezTo>
                    <a:pt x="47" y="19"/>
                    <a:pt x="47" y="19"/>
                    <a:pt x="47" y="19"/>
                  </a:cubicBezTo>
                  <a:cubicBezTo>
                    <a:pt x="55" y="14"/>
                    <a:pt x="55" y="14"/>
                    <a:pt x="55" y="14"/>
                  </a:cubicBezTo>
                  <a:close/>
                  <a:moveTo>
                    <a:pt x="44" y="3"/>
                  </a:moveTo>
                  <a:cubicBezTo>
                    <a:pt x="39" y="12"/>
                    <a:pt x="39" y="12"/>
                    <a:pt x="39" y="12"/>
                  </a:cubicBezTo>
                  <a:cubicBezTo>
                    <a:pt x="42" y="14"/>
                    <a:pt x="42" y="14"/>
                    <a:pt x="42" y="14"/>
                  </a:cubicBezTo>
                  <a:cubicBezTo>
                    <a:pt x="47" y="5"/>
                    <a:pt x="47" y="5"/>
                    <a:pt x="47" y="5"/>
                  </a:cubicBezTo>
                  <a:cubicBezTo>
                    <a:pt x="44" y="3"/>
                    <a:pt x="44" y="3"/>
                    <a:pt x="44" y="3"/>
                  </a:cubicBezTo>
                  <a:close/>
                  <a:moveTo>
                    <a:pt x="0" y="32"/>
                  </a:moveTo>
                  <a:cubicBezTo>
                    <a:pt x="0" y="28"/>
                    <a:pt x="0" y="28"/>
                    <a:pt x="0" y="28"/>
                  </a:cubicBezTo>
                  <a:cubicBezTo>
                    <a:pt x="10" y="28"/>
                    <a:pt x="10" y="28"/>
                    <a:pt x="10" y="28"/>
                  </a:cubicBezTo>
                  <a:cubicBezTo>
                    <a:pt x="10" y="32"/>
                    <a:pt x="10" y="32"/>
                    <a:pt x="10" y="32"/>
                  </a:cubicBezTo>
                  <a:cubicBezTo>
                    <a:pt x="0" y="32"/>
                    <a:pt x="0" y="32"/>
                    <a:pt x="0" y="32"/>
                  </a:cubicBezTo>
                  <a:close/>
                  <a:moveTo>
                    <a:pt x="3" y="17"/>
                  </a:moveTo>
                  <a:cubicBezTo>
                    <a:pt x="5" y="14"/>
                    <a:pt x="5" y="14"/>
                    <a:pt x="5" y="14"/>
                  </a:cubicBezTo>
                  <a:cubicBezTo>
                    <a:pt x="14" y="18"/>
                    <a:pt x="14" y="18"/>
                    <a:pt x="14" y="18"/>
                  </a:cubicBezTo>
                  <a:cubicBezTo>
                    <a:pt x="12" y="22"/>
                    <a:pt x="12" y="22"/>
                    <a:pt x="12" y="22"/>
                  </a:cubicBezTo>
                  <a:cubicBezTo>
                    <a:pt x="3" y="17"/>
                    <a:pt x="3" y="17"/>
                    <a:pt x="3" y="17"/>
                  </a:cubicBezTo>
                  <a:close/>
                  <a:moveTo>
                    <a:pt x="14" y="5"/>
                  </a:moveTo>
                  <a:cubicBezTo>
                    <a:pt x="19" y="14"/>
                    <a:pt x="19" y="14"/>
                    <a:pt x="19" y="14"/>
                  </a:cubicBezTo>
                  <a:cubicBezTo>
                    <a:pt x="22" y="12"/>
                    <a:pt x="22" y="12"/>
                    <a:pt x="22" y="12"/>
                  </a:cubicBezTo>
                  <a:cubicBezTo>
                    <a:pt x="17" y="3"/>
                    <a:pt x="17" y="3"/>
                    <a:pt x="17" y="3"/>
                  </a:cubicBezTo>
                  <a:cubicBezTo>
                    <a:pt x="14" y="5"/>
                    <a:pt x="14" y="5"/>
                    <a:pt x="14" y="5"/>
                  </a:cubicBezTo>
                  <a:close/>
                  <a:moveTo>
                    <a:pt x="30" y="15"/>
                  </a:moveTo>
                  <a:cubicBezTo>
                    <a:pt x="34" y="15"/>
                    <a:pt x="39" y="17"/>
                    <a:pt x="42" y="19"/>
                  </a:cubicBezTo>
                  <a:cubicBezTo>
                    <a:pt x="44" y="22"/>
                    <a:pt x="46" y="26"/>
                    <a:pt x="46" y="31"/>
                  </a:cubicBezTo>
                  <a:cubicBezTo>
                    <a:pt x="46" y="34"/>
                    <a:pt x="45" y="36"/>
                    <a:pt x="44" y="39"/>
                  </a:cubicBezTo>
                  <a:cubicBezTo>
                    <a:pt x="43" y="41"/>
                    <a:pt x="41" y="43"/>
                    <a:pt x="39" y="44"/>
                  </a:cubicBezTo>
                  <a:cubicBezTo>
                    <a:pt x="39" y="46"/>
                    <a:pt x="39" y="46"/>
                    <a:pt x="39" y="46"/>
                  </a:cubicBezTo>
                  <a:cubicBezTo>
                    <a:pt x="39" y="46"/>
                    <a:pt x="39" y="46"/>
                    <a:pt x="39" y="46"/>
                  </a:cubicBezTo>
                  <a:cubicBezTo>
                    <a:pt x="41" y="46"/>
                    <a:pt x="41" y="46"/>
                    <a:pt x="41" y="46"/>
                  </a:cubicBezTo>
                  <a:cubicBezTo>
                    <a:pt x="41" y="47"/>
                    <a:pt x="41" y="47"/>
                    <a:pt x="41" y="47"/>
                  </a:cubicBezTo>
                  <a:cubicBezTo>
                    <a:pt x="41" y="48"/>
                    <a:pt x="42" y="49"/>
                    <a:pt x="42" y="50"/>
                  </a:cubicBezTo>
                  <a:cubicBezTo>
                    <a:pt x="42" y="50"/>
                    <a:pt x="41" y="51"/>
                    <a:pt x="41" y="52"/>
                  </a:cubicBezTo>
                  <a:cubicBezTo>
                    <a:pt x="41" y="52"/>
                    <a:pt x="41" y="52"/>
                    <a:pt x="41" y="52"/>
                  </a:cubicBezTo>
                  <a:cubicBezTo>
                    <a:pt x="41" y="53"/>
                    <a:pt x="41" y="53"/>
                    <a:pt x="41" y="53"/>
                  </a:cubicBezTo>
                  <a:cubicBezTo>
                    <a:pt x="41" y="54"/>
                    <a:pt x="42" y="55"/>
                    <a:pt x="42" y="55"/>
                  </a:cubicBezTo>
                  <a:cubicBezTo>
                    <a:pt x="42" y="56"/>
                    <a:pt x="41" y="57"/>
                    <a:pt x="41" y="58"/>
                  </a:cubicBezTo>
                  <a:cubicBezTo>
                    <a:pt x="41" y="59"/>
                    <a:pt x="41" y="59"/>
                    <a:pt x="41" y="59"/>
                  </a:cubicBezTo>
                  <a:cubicBezTo>
                    <a:pt x="40" y="59"/>
                    <a:pt x="40" y="59"/>
                    <a:pt x="40" y="59"/>
                  </a:cubicBezTo>
                  <a:cubicBezTo>
                    <a:pt x="22" y="61"/>
                    <a:pt x="22" y="61"/>
                    <a:pt x="22" y="61"/>
                  </a:cubicBezTo>
                  <a:cubicBezTo>
                    <a:pt x="20" y="61"/>
                    <a:pt x="20" y="61"/>
                    <a:pt x="20" y="61"/>
                  </a:cubicBezTo>
                  <a:cubicBezTo>
                    <a:pt x="20" y="60"/>
                    <a:pt x="20" y="60"/>
                    <a:pt x="20" y="60"/>
                  </a:cubicBezTo>
                  <a:cubicBezTo>
                    <a:pt x="20" y="59"/>
                    <a:pt x="19" y="58"/>
                    <a:pt x="19" y="57"/>
                  </a:cubicBezTo>
                  <a:cubicBezTo>
                    <a:pt x="19" y="56"/>
                    <a:pt x="19" y="55"/>
                    <a:pt x="20" y="54"/>
                  </a:cubicBezTo>
                  <a:cubicBezTo>
                    <a:pt x="20" y="54"/>
                    <a:pt x="20" y="54"/>
                    <a:pt x="20" y="54"/>
                  </a:cubicBezTo>
                  <a:cubicBezTo>
                    <a:pt x="20" y="54"/>
                    <a:pt x="20" y="54"/>
                    <a:pt x="20" y="54"/>
                  </a:cubicBezTo>
                  <a:cubicBezTo>
                    <a:pt x="20" y="53"/>
                    <a:pt x="19" y="52"/>
                    <a:pt x="19" y="51"/>
                  </a:cubicBezTo>
                  <a:cubicBezTo>
                    <a:pt x="19" y="50"/>
                    <a:pt x="19" y="49"/>
                    <a:pt x="20" y="48"/>
                  </a:cubicBezTo>
                  <a:cubicBezTo>
                    <a:pt x="20" y="47"/>
                    <a:pt x="20" y="47"/>
                    <a:pt x="20" y="47"/>
                  </a:cubicBezTo>
                  <a:cubicBezTo>
                    <a:pt x="21" y="47"/>
                    <a:pt x="21" y="47"/>
                    <a:pt x="21" y="47"/>
                  </a:cubicBezTo>
                  <a:cubicBezTo>
                    <a:pt x="22" y="47"/>
                    <a:pt x="22" y="47"/>
                    <a:pt x="22" y="47"/>
                  </a:cubicBezTo>
                  <a:cubicBezTo>
                    <a:pt x="22" y="44"/>
                    <a:pt x="22" y="44"/>
                    <a:pt x="22" y="44"/>
                  </a:cubicBezTo>
                  <a:cubicBezTo>
                    <a:pt x="20" y="43"/>
                    <a:pt x="18" y="41"/>
                    <a:pt x="17" y="39"/>
                  </a:cubicBezTo>
                  <a:cubicBezTo>
                    <a:pt x="15" y="37"/>
                    <a:pt x="14" y="34"/>
                    <a:pt x="14" y="31"/>
                  </a:cubicBezTo>
                  <a:cubicBezTo>
                    <a:pt x="14" y="26"/>
                    <a:pt x="16" y="22"/>
                    <a:pt x="19" y="19"/>
                  </a:cubicBezTo>
                  <a:cubicBezTo>
                    <a:pt x="22" y="17"/>
                    <a:pt x="26" y="15"/>
                    <a:pt x="30" y="15"/>
                  </a:cubicBezTo>
                  <a:close/>
                  <a:moveTo>
                    <a:pt x="35" y="62"/>
                  </a:moveTo>
                  <a:cubicBezTo>
                    <a:pt x="35" y="62"/>
                    <a:pt x="35" y="62"/>
                    <a:pt x="35" y="62"/>
                  </a:cubicBezTo>
                  <a:cubicBezTo>
                    <a:pt x="35" y="65"/>
                    <a:pt x="33" y="67"/>
                    <a:pt x="30" y="67"/>
                  </a:cubicBezTo>
                  <a:cubicBezTo>
                    <a:pt x="28" y="67"/>
                    <a:pt x="26" y="65"/>
                    <a:pt x="26" y="63"/>
                  </a:cubicBezTo>
                  <a:cubicBezTo>
                    <a:pt x="35" y="62"/>
                    <a:pt x="35" y="62"/>
                    <a:pt x="35" y="62"/>
                  </a:cubicBezTo>
                  <a:close/>
                  <a:moveTo>
                    <a:pt x="38" y="55"/>
                  </a:moveTo>
                  <a:cubicBezTo>
                    <a:pt x="23" y="57"/>
                    <a:pt x="23" y="57"/>
                    <a:pt x="23" y="57"/>
                  </a:cubicBezTo>
                  <a:cubicBezTo>
                    <a:pt x="23" y="57"/>
                    <a:pt x="23" y="57"/>
                    <a:pt x="23" y="57"/>
                  </a:cubicBezTo>
                  <a:cubicBezTo>
                    <a:pt x="23" y="57"/>
                    <a:pt x="23" y="57"/>
                    <a:pt x="23" y="57"/>
                  </a:cubicBezTo>
                  <a:cubicBezTo>
                    <a:pt x="38" y="56"/>
                    <a:pt x="38" y="56"/>
                    <a:pt x="38" y="56"/>
                  </a:cubicBezTo>
                  <a:cubicBezTo>
                    <a:pt x="38" y="56"/>
                    <a:pt x="38" y="56"/>
                    <a:pt x="38" y="55"/>
                  </a:cubicBezTo>
                  <a:cubicBezTo>
                    <a:pt x="38" y="55"/>
                    <a:pt x="38" y="55"/>
                    <a:pt x="38" y="55"/>
                  </a:cubicBezTo>
                  <a:close/>
                  <a:moveTo>
                    <a:pt x="38" y="49"/>
                  </a:moveTo>
                  <a:cubicBezTo>
                    <a:pt x="23" y="51"/>
                    <a:pt x="23" y="51"/>
                    <a:pt x="23" y="51"/>
                  </a:cubicBezTo>
                  <a:cubicBezTo>
                    <a:pt x="23" y="51"/>
                    <a:pt x="23" y="51"/>
                    <a:pt x="23" y="51"/>
                  </a:cubicBezTo>
                  <a:cubicBezTo>
                    <a:pt x="23" y="51"/>
                    <a:pt x="23" y="51"/>
                    <a:pt x="23" y="51"/>
                  </a:cubicBezTo>
                  <a:cubicBezTo>
                    <a:pt x="38" y="50"/>
                    <a:pt x="38" y="50"/>
                    <a:pt x="38" y="50"/>
                  </a:cubicBezTo>
                  <a:cubicBezTo>
                    <a:pt x="38" y="50"/>
                    <a:pt x="38" y="50"/>
                    <a:pt x="38" y="50"/>
                  </a:cubicBezTo>
                  <a:cubicBezTo>
                    <a:pt x="38" y="49"/>
                    <a:pt x="38" y="49"/>
                    <a:pt x="38" y="49"/>
                  </a:cubicBezTo>
                  <a:close/>
                </a:path>
              </a:pathLst>
            </a:custGeom>
            <a:solidFill>
              <a:schemeClr val="bg1"/>
            </a:solidFill>
            <a:ln>
              <a:noFill/>
            </a:ln>
          </p:spPr>
          <p:txBody>
            <a:bodyPr vert="horz" wrap="square" lIns="68576" tIns="34289" rIns="68576" bIns="34289" numCol="1" anchor="t" anchorCtr="0" compatLnSpc="1"/>
            <a:lstStyle/>
            <a:p>
              <a:pPr defTabSz="685800"/>
              <a:endParaRPr lang="zh-CN" altLang="en-US" sz="900" dirty="0">
                <a:solidFill>
                  <a:prstClr val="black"/>
                </a:solidFill>
                <a:latin typeface="字魂58号-创中黑-Regular"/>
                <a:ea typeface="+mj-ea"/>
              </a:endParaRPr>
            </a:p>
          </p:txBody>
        </p:sp>
      </p:grpSp>
      <p:grpSp>
        <p:nvGrpSpPr>
          <p:cNvPr id="10" name="组合 9">
            <a:extLst>
              <a:ext uri="{FF2B5EF4-FFF2-40B4-BE49-F238E27FC236}">
                <a16:creationId xmlns:a16="http://schemas.microsoft.com/office/drawing/2014/main" id="{9A8EFE7C-3DC5-2164-0C77-A8A3EE7AADCC}"/>
              </a:ext>
            </a:extLst>
          </p:cNvPr>
          <p:cNvGrpSpPr/>
          <p:nvPr/>
        </p:nvGrpSpPr>
        <p:grpSpPr>
          <a:xfrm>
            <a:off x="3351804" y="3251969"/>
            <a:ext cx="445770" cy="442913"/>
            <a:chOff x="8200" y="4847"/>
            <a:chExt cx="3040" cy="3018"/>
          </a:xfrm>
        </p:grpSpPr>
        <p:grpSp>
          <p:nvGrpSpPr>
            <p:cNvPr id="11" name="组合 10">
              <a:extLst>
                <a:ext uri="{FF2B5EF4-FFF2-40B4-BE49-F238E27FC236}">
                  <a16:creationId xmlns:a16="http://schemas.microsoft.com/office/drawing/2014/main" id="{341C623D-AF3D-2702-0BF7-04B41F12EEE0}"/>
                </a:ext>
              </a:extLst>
            </p:cNvPr>
            <p:cNvGrpSpPr/>
            <p:nvPr/>
          </p:nvGrpSpPr>
          <p:grpSpPr>
            <a:xfrm>
              <a:off x="8200" y="4847"/>
              <a:ext cx="3041" cy="3019"/>
              <a:chOff x="1188790" y="1843450"/>
              <a:chExt cx="2932774" cy="2911576"/>
            </a:xfrm>
            <a:solidFill>
              <a:schemeClr val="accent2"/>
            </a:solidFill>
          </p:grpSpPr>
          <p:sp>
            <p:nvSpPr>
              <p:cNvPr id="13" name="任意多边形 7">
                <a:extLst>
                  <a:ext uri="{FF2B5EF4-FFF2-40B4-BE49-F238E27FC236}">
                    <a16:creationId xmlns:a16="http://schemas.microsoft.com/office/drawing/2014/main" id="{301929D6-10F6-044C-3D98-F75F03BF99FA}"/>
                  </a:ext>
                </a:extLst>
              </p:cNvPr>
              <p:cNvSpPr/>
              <p:nvPr/>
            </p:nvSpPr>
            <p:spPr>
              <a:xfrm rot="19200000">
                <a:off x="1188790" y="1843450"/>
                <a:ext cx="2932774" cy="2911576"/>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字魂58号-创中黑-Regular"/>
                  <a:ea typeface="+mj-ea"/>
                </a:endParaRPr>
              </a:p>
            </p:txBody>
          </p:sp>
          <p:sp>
            <p:nvSpPr>
              <p:cNvPr id="14" name="椭圆 13">
                <a:extLst>
                  <a:ext uri="{FF2B5EF4-FFF2-40B4-BE49-F238E27FC236}">
                    <a16:creationId xmlns:a16="http://schemas.microsoft.com/office/drawing/2014/main" id="{CC13BC82-0FC6-9449-6847-E37162FDB322}"/>
                  </a:ext>
                </a:extLst>
              </p:cNvPr>
              <p:cNvSpPr/>
              <p:nvPr/>
            </p:nvSpPr>
            <p:spPr>
              <a:xfrm>
                <a:off x="1820232" y="2465600"/>
                <a:ext cx="1728192" cy="1728192"/>
              </a:xfrm>
              <a:prstGeom prst="ellipse">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字魂58号-创中黑-Regular"/>
                  <a:ea typeface="+mj-ea"/>
                </a:endParaRPr>
              </a:p>
            </p:txBody>
          </p:sp>
        </p:grpSp>
        <p:sp>
          <p:nvSpPr>
            <p:cNvPr id="12" name="Freeform 26">
              <a:extLst>
                <a:ext uri="{FF2B5EF4-FFF2-40B4-BE49-F238E27FC236}">
                  <a16:creationId xmlns:a16="http://schemas.microsoft.com/office/drawing/2014/main" id="{C86AE6F6-8D3E-DA0B-9676-1805C866A3D0}"/>
                </a:ext>
              </a:extLst>
            </p:cNvPr>
            <p:cNvSpPr>
              <a:spLocks noEditPoints="1"/>
            </p:cNvSpPr>
            <p:nvPr/>
          </p:nvSpPr>
          <p:spPr bwMode="auto">
            <a:xfrm>
              <a:off x="9351" y="5949"/>
              <a:ext cx="815" cy="739"/>
            </a:xfrm>
            <a:custGeom>
              <a:avLst/>
              <a:gdLst>
                <a:gd name="T0" fmla="*/ 4 w 66"/>
                <a:gd name="T1" fmla="*/ 17 h 60"/>
                <a:gd name="T2" fmla="*/ 28 w 66"/>
                <a:gd name="T3" fmla="*/ 15 h 60"/>
                <a:gd name="T4" fmla="*/ 32 w 66"/>
                <a:gd name="T5" fmla="*/ 3 h 60"/>
                <a:gd name="T6" fmla="*/ 63 w 66"/>
                <a:gd name="T7" fmla="*/ 3 h 60"/>
                <a:gd name="T8" fmla="*/ 51 w 66"/>
                <a:gd name="T9" fmla="*/ 60 h 60"/>
                <a:gd name="T10" fmla="*/ 38 w 66"/>
                <a:gd name="T11" fmla="*/ 8 h 60"/>
                <a:gd name="T12" fmla="*/ 28 w 66"/>
                <a:gd name="T13" fmla="*/ 60 h 60"/>
                <a:gd name="T14" fmla="*/ 20 w 66"/>
                <a:gd name="T15" fmla="*/ 20 h 60"/>
                <a:gd name="T16" fmla="*/ 6 w 66"/>
                <a:gd name="T17" fmla="*/ 60 h 60"/>
                <a:gd name="T18" fmla="*/ 44 w 66"/>
                <a:gd name="T19" fmla="*/ 20 h 60"/>
                <a:gd name="T20" fmla="*/ 45 w 66"/>
                <a:gd name="T21" fmla="*/ 16 h 60"/>
                <a:gd name="T22" fmla="*/ 45 w 66"/>
                <a:gd name="T23" fmla="*/ 13 h 60"/>
                <a:gd name="T24" fmla="*/ 44 w 66"/>
                <a:gd name="T25" fmla="*/ 9 h 60"/>
                <a:gd name="T26" fmla="*/ 46 w 66"/>
                <a:gd name="T27" fmla="*/ 27 h 60"/>
                <a:gd name="T28" fmla="*/ 44 w 66"/>
                <a:gd name="T29" fmla="*/ 30 h 60"/>
                <a:gd name="T30" fmla="*/ 46 w 66"/>
                <a:gd name="T31" fmla="*/ 30 h 60"/>
                <a:gd name="T32" fmla="*/ 44 w 66"/>
                <a:gd name="T33" fmla="*/ 41 h 60"/>
                <a:gd name="T34" fmla="*/ 45 w 66"/>
                <a:gd name="T35" fmla="*/ 37 h 60"/>
                <a:gd name="T36" fmla="*/ 41 w 66"/>
                <a:gd name="T37" fmla="*/ 21 h 60"/>
                <a:gd name="T38" fmla="*/ 39 w 66"/>
                <a:gd name="T39" fmla="*/ 17 h 60"/>
                <a:gd name="T40" fmla="*/ 42 w 66"/>
                <a:gd name="T41" fmla="*/ 13 h 60"/>
                <a:gd name="T42" fmla="*/ 39 w 66"/>
                <a:gd name="T43" fmla="*/ 24 h 60"/>
                <a:gd name="T44" fmla="*/ 42 w 66"/>
                <a:gd name="T45" fmla="*/ 23 h 60"/>
                <a:gd name="T46" fmla="*/ 39 w 66"/>
                <a:gd name="T47" fmla="*/ 35 h 60"/>
                <a:gd name="T48" fmla="*/ 41 w 66"/>
                <a:gd name="T49" fmla="*/ 31 h 60"/>
                <a:gd name="T50" fmla="*/ 41 w 66"/>
                <a:gd name="T51" fmla="*/ 41 h 60"/>
                <a:gd name="T52" fmla="*/ 39 w 66"/>
                <a:gd name="T53" fmla="*/ 38 h 60"/>
                <a:gd name="T54" fmla="*/ 46 w 66"/>
                <a:gd name="T55" fmla="*/ 48 h 60"/>
                <a:gd name="T56" fmla="*/ 39 w 66"/>
                <a:gd name="T57" fmla="*/ 45 h 60"/>
                <a:gd name="T58" fmla="*/ 42 w 66"/>
                <a:gd name="T59" fmla="*/ 44 h 60"/>
                <a:gd name="T60" fmla="*/ 11 w 66"/>
                <a:gd name="T61" fmla="*/ 34 h 60"/>
                <a:gd name="T62" fmla="*/ 12 w 66"/>
                <a:gd name="T63" fmla="*/ 30 h 60"/>
                <a:gd name="T64" fmla="*/ 17 w 66"/>
                <a:gd name="T65" fmla="*/ 33 h 60"/>
                <a:gd name="T66" fmla="*/ 15 w 66"/>
                <a:gd name="T67" fmla="*/ 30 h 60"/>
                <a:gd name="T68" fmla="*/ 18 w 66"/>
                <a:gd name="T69" fmla="*/ 26 h 60"/>
                <a:gd name="T70" fmla="*/ 15 w 66"/>
                <a:gd name="T71" fmla="*/ 37 h 60"/>
                <a:gd name="T72" fmla="*/ 18 w 66"/>
                <a:gd name="T73" fmla="*/ 36 h 60"/>
                <a:gd name="T74" fmla="*/ 15 w 66"/>
                <a:gd name="T75" fmla="*/ 48 h 60"/>
                <a:gd name="T76" fmla="*/ 17 w 66"/>
                <a:gd name="T77" fmla="*/ 44 h 60"/>
                <a:gd name="T78" fmla="*/ 17 w 66"/>
                <a:gd name="T79" fmla="*/ 55 h 60"/>
                <a:gd name="T80" fmla="*/ 15 w 66"/>
                <a:gd name="T81" fmla="*/ 51 h 60"/>
                <a:gd name="T82" fmla="*/ 13 w 66"/>
                <a:gd name="T83" fmla="*/ 27 h 60"/>
                <a:gd name="T84" fmla="*/ 11 w 66"/>
                <a:gd name="T85" fmla="*/ 37 h 60"/>
                <a:gd name="T86" fmla="*/ 13 w 66"/>
                <a:gd name="T87" fmla="*/ 37 h 60"/>
                <a:gd name="T88" fmla="*/ 11 w 66"/>
                <a:gd name="T89" fmla="*/ 48 h 60"/>
                <a:gd name="T90" fmla="*/ 12 w 66"/>
                <a:gd name="T91" fmla="*/ 44 h 60"/>
                <a:gd name="T92" fmla="*/ 12 w 66"/>
                <a:gd name="T93" fmla="*/ 55 h 60"/>
                <a:gd name="T94" fmla="*/ 11 w 66"/>
                <a:gd name="T95"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60">
                  <a:moveTo>
                    <a:pt x="0" y="55"/>
                  </a:moveTo>
                  <a:cubicBezTo>
                    <a:pt x="4" y="55"/>
                    <a:pt x="4" y="55"/>
                    <a:pt x="4" y="55"/>
                  </a:cubicBezTo>
                  <a:cubicBezTo>
                    <a:pt x="4" y="19"/>
                    <a:pt x="4" y="19"/>
                    <a:pt x="4" y="19"/>
                  </a:cubicBezTo>
                  <a:cubicBezTo>
                    <a:pt x="4" y="17"/>
                    <a:pt x="4" y="17"/>
                    <a:pt x="4" y="17"/>
                  </a:cubicBezTo>
                  <a:cubicBezTo>
                    <a:pt x="6" y="16"/>
                    <a:pt x="6" y="16"/>
                    <a:pt x="6" y="16"/>
                  </a:cubicBezTo>
                  <a:cubicBezTo>
                    <a:pt x="22" y="14"/>
                    <a:pt x="22" y="14"/>
                    <a:pt x="22" y="14"/>
                  </a:cubicBezTo>
                  <a:cubicBezTo>
                    <a:pt x="25" y="14"/>
                    <a:pt x="25" y="14"/>
                    <a:pt x="25" y="14"/>
                  </a:cubicBezTo>
                  <a:cubicBezTo>
                    <a:pt x="28" y="15"/>
                    <a:pt x="28" y="15"/>
                    <a:pt x="28" y="15"/>
                  </a:cubicBezTo>
                  <a:cubicBezTo>
                    <a:pt x="31" y="37"/>
                    <a:pt x="31" y="37"/>
                    <a:pt x="31" y="37"/>
                  </a:cubicBezTo>
                  <a:cubicBezTo>
                    <a:pt x="32" y="38"/>
                    <a:pt x="32" y="38"/>
                    <a:pt x="32" y="38"/>
                  </a:cubicBezTo>
                  <a:cubicBezTo>
                    <a:pt x="32" y="5"/>
                    <a:pt x="32" y="5"/>
                    <a:pt x="32" y="5"/>
                  </a:cubicBezTo>
                  <a:cubicBezTo>
                    <a:pt x="32" y="3"/>
                    <a:pt x="32" y="3"/>
                    <a:pt x="32" y="3"/>
                  </a:cubicBezTo>
                  <a:cubicBezTo>
                    <a:pt x="35" y="3"/>
                    <a:pt x="35" y="3"/>
                    <a:pt x="35" y="3"/>
                  </a:cubicBezTo>
                  <a:cubicBezTo>
                    <a:pt x="51" y="0"/>
                    <a:pt x="51" y="0"/>
                    <a:pt x="51" y="0"/>
                  </a:cubicBezTo>
                  <a:cubicBezTo>
                    <a:pt x="54" y="0"/>
                    <a:pt x="54" y="0"/>
                    <a:pt x="54" y="0"/>
                  </a:cubicBezTo>
                  <a:cubicBezTo>
                    <a:pt x="63" y="3"/>
                    <a:pt x="63" y="3"/>
                    <a:pt x="63" y="3"/>
                  </a:cubicBezTo>
                  <a:cubicBezTo>
                    <a:pt x="63" y="55"/>
                    <a:pt x="63" y="55"/>
                    <a:pt x="63" y="55"/>
                  </a:cubicBezTo>
                  <a:cubicBezTo>
                    <a:pt x="66" y="55"/>
                    <a:pt x="66" y="55"/>
                    <a:pt x="66" y="55"/>
                  </a:cubicBezTo>
                  <a:cubicBezTo>
                    <a:pt x="66" y="60"/>
                    <a:pt x="66" y="60"/>
                    <a:pt x="66" y="60"/>
                  </a:cubicBezTo>
                  <a:cubicBezTo>
                    <a:pt x="51" y="60"/>
                    <a:pt x="51" y="60"/>
                    <a:pt x="51" y="60"/>
                  </a:cubicBezTo>
                  <a:cubicBezTo>
                    <a:pt x="49" y="60"/>
                    <a:pt x="49" y="60"/>
                    <a:pt x="49" y="60"/>
                  </a:cubicBezTo>
                  <a:cubicBezTo>
                    <a:pt x="49" y="57"/>
                    <a:pt x="49" y="57"/>
                    <a:pt x="49" y="57"/>
                  </a:cubicBezTo>
                  <a:cubicBezTo>
                    <a:pt x="49" y="6"/>
                    <a:pt x="49" y="6"/>
                    <a:pt x="49" y="6"/>
                  </a:cubicBezTo>
                  <a:cubicBezTo>
                    <a:pt x="38" y="8"/>
                    <a:pt x="38" y="8"/>
                    <a:pt x="38" y="8"/>
                  </a:cubicBezTo>
                  <a:cubicBezTo>
                    <a:pt x="38" y="57"/>
                    <a:pt x="38" y="57"/>
                    <a:pt x="38" y="57"/>
                  </a:cubicBezTo>
                  <a:cubicBezTo>
                    <a:pt x="38" y="60"/>
                    <a:pt x="38" y="60"/>
                    <a:pt x="38" y="60"/>
                  </a:cubicBezTo>
                  <a:cubicBezTo>
                    <a:pt x="37" y="60"/>
                    <a:pt x="37" y="60"/>
                    <a:pt x="37" y="60"/>
                  </a:cubicBezTo>
                  <a:cubicBezTo>
                    <a:pt x="28" y="60"/>
                    <a:pt x="28" y="60"/>
                    <a:pt x="28" y="60"/>
                  </a:cubicBezTo>
                  <a:cubicBezTo>
                    <a:pt x="23" y="60"/>
                    <a:pt x="23" y="60"/>
                    <a:pt x="23" y="60"/>
                  </a:cubicBezTo>
                  <a:cubicBezTo>
                    <a:pt x="20" y="60"/>
                    <a:pt x="20" y="60"/>
                    <a:pt x="20" y="60"/>
                  </a:cubicBezTo>
                  <a:cubicBezTo>
                    <a:pt x="20" y="57"/>
                    <a:pt x="20" y="57"/>
                    <a:pt x="20" y="57"/>
                  </a:cubicBezTo>
                  <a:cubicBezTo>
                    <a:pt x="20" y="20"/>
                    <a:pt x="20" y="20"/>
                    <a:pt x="20" y="20"/>
                  </a:cubicBezTo>
                  <a:cubicBezTo>
                    <a:pt x="9" y="21"/>
                    <a:pt x="9" y="21"/>
                    <a:pt x="9" y="21"/>
                  </a:cubicBezTo>
                  <a:cubicBezTo>
                    <a:pt x="9" y="57"/>
                    <a:pt x="9" y="57"/>
                    <a:pt x="9" y="57"/>
                  </a:cubicBezTo>
                  <a:cubicBezTo>
                    <a:pt x="9" y="60"/>
                    <a:pt x="9" y="60"/>
                    <a:pt x="9" y="60"/>
                  </a:cubicBezTo>
                  <a:cubicBezTo>
                    <a:pt x="6" y="60"/>
                    <a:pt x="6" y="60"/>
                    <a:pt x="6" y="60"/>
                  </a:cubicBezTo>
                  <a:cubicBezTo>
                    <a:pt x="0" y="60"/>
                    <a:pt x="0" y="60"/>
                    <a:pt x="0" y="60"/>
                  </a:cubicBezTo>
                  <a:cubicBezTo>
                    <a:pt x="0" y="55"/>
                    <a:pt x="0" y="55"/>
                    <a:pt x="0" y="55"/>
                  </a:cubicBezTo>
                  <a:close/>
                  <a:moveTo>
                    <a:pt x="44" y="16"/>
                  </a:moveTo>
                  <a:cubicBezTo>
                    <a:pt x="44" y="18"/>
                    <a:pt x="44" y="19"/>
                    <a:pt x="44" y="20"/>
                  </a:cubicBezTo>
                  <a:cubicBezTo>
                    <a:pt x="44" y="20"/>
                    <a:pt x="45" y="20"/>
                    <a:pt x="45" y="20"/>
                  </a:cubicBezTo>
                  <a:cubicBezTo>
                    <a:pt x="46" y="20"/>
                    <a:pt x="46" y="20"/>
                    <a:pt x="46" y="20"/>
                  </a:cubicBezTo>
                  <a:cubicBezTo>
                    <a:pt x="46" y="19"/>
                    <a:pt x="46" y="17"/>
                    <a:pt x="46" y="16"/>
                  </a:cubicBezTo>
                  <a:cubicBezTo>
                    <a:pt x="46" y="16"/>
                    <a:pt x="46" y="16"/>
                    <a:pt x="45" y="16"/>
                  </a:cubicBezTo>
                  <a:cubicBezTo>
                    <a:pt x="45" y="16"/>
                    <a:pt x="44" y="16"/>
                    <a:pt x="44" y="16"/>
                  </a:cubicBezTo>
                  <a:close/>
                  <a:moveTo>
                    <a:pt x="44" y="9"/>
                  </a:moveTo>
                  <a:cubicBezTo>
                    <a:pt x="44" y="11"/>
                    <a:pt x="44" y="12"/>
                    <a:pt x="44" y="13"/>
                  </a:cubicBezTo>
                  <a:cubicBezTo>
                    <a:pt x="44" y="13"/>
                    <a:pt x="45" y="13"/>
                    <a:pt x="45" y="13"/>
                  </a:cubicBezTo>
                  <a:cubicBezTo>
                    <a:pt x="46" y="13"/>
                    <a:pt x="46" y="13"/>
                    <a:pt x="46" y="13"/>
                  </a:cubicBezTo>
                  <a:cubicBezTo>
                    <a:pt x="46" y="12"/>
                    <a:pt x="46" y="10"/>
                    <a:pt x="46" y="9"/>
                  </a:cubicBezTo>
                  <a:cubicBezTo>
                    <a:pt x="46" y="9"/>
                    <a:pt x="46" y="9"/>
                    <a:pt x="45" y="9"/>
                  </a:cubicBezTo>
                  <a:cubicBezTo>
                    <a:pt x="45" y="9"/>
                    <a:pt x="44" y="9"/>
                    <a:pt x="44" y="9"/>
                  </a:cubicBezTo>
                  <a:close/>
                  <a:moveTo>
                    <a:pt x="44" y="23"/>
                  </a:moveTo>
                  <a:cubicBezTo>
                    <a:pt x="44" y="25"/>
                    <a:pt x="44" y="26"/>
                    <a:pt x="44" y="27"/>
                  </a:cubicBezTo>
                  <a:cubicBezTo>
                    <a:pt x="44" y="27"/>
                    <a:pt x="45" y="27"/>
                    <a:pt x="45" y="27"/>
                  </a:cubicBezTo>
                  <a:cubicBezTo>
                    <a:pt x="46" y="27"/>
                    <a:pt x="46" y="27"/>
                    <a:pt x="46" y="27"/>
                  </a:cubicBezTo>
                  <a:cubicBezTo>
                    <a:pt x="46" y="26"/>
                    <a:pt x="46" y="24"/>
                    <a:pt x="46" y="23"/>
                  </a:cubicBezTo>
                  <a:cubicBezTo>
                    <a:pt x="46" y="23"/>
                    <a:pt x="46" y="23"/>
                    <a:pt x="45" y="23"/>
                  </a:cubicBezTo>
                  <a:cubicBezTo>
                    <a:pt x="45" y="23"/>
                    <a:pt x="44" y="23"/>
                    <a:pt x="44" y="23"/>
                  </a:cubicBezTo>
                  <a:close/>
                  <a:moveTo>
                    <a:pt x="44" y="30"/>
                  </a:moveTo>
                  <a:cubicBezTo>
                    <a:pt x="44" y="32"/>
                    <a:pt x="44" y="33"/>
                    <a:pt x="44" y="34"/>
                  </a:cubicBezTo>
                  <a:cubicBezTo>
                    <a:pt x="44" y="34"/>
                    <a:pt x="45" y="34"/>
                    <a:pt x="45" y="34"/>
                  </a:cubicBezTo>
                  <a:cubicBezTo>
                    <a:pt x="46" y="34"/>
                    <a:pt x="46" y="34"/>
                    <a:pt x="46" y="34"/>
                  </a:cubicBezTo>
                  <a:cubicBezTo>
                    <a:pt x="46" y="33"/>
                    <a:pt x="46" y="32"/>
                    <a:pt x="46" y="30"/>
                  </a:cubicBezTo>
                  <a:cubicBezTo>
                    <a:pt x="46" y="30"/>
                    <a:pt x="46" y="30"/>
                    <a:pt x="45" y="30"/>
                  </a:cubicBezTo>
                  <a:cubicBezTo>
                    <a:pt x="45" y="30"/>
                    <a:pt x="44" y="30"/>
                    <a:pt x="44" y="30"/>
                  </a:cubicBezTo>
                  <a:close/>
                  <a:moveTo>
                    <a:pt x="44" y="37"/>
                  </a:moveTo>
                  <a:cubicBezTo>
                    <a:pt x="44" y="39"/>
                    <a:pt x="44" y="40"/>
                    <a:pt x="44" y="41"/>
                  </a:cubicBezTo>
                  <a:cubicBezTo>
                    <a:pt x="44" y="41"/>
                    <a:pt x="45" y="41"/>
                    <a:pt x="45" y="41"/>
                  </a:cubicBezTo>
                  <a:cubicBezTo>
                    <a:pt x="46" y="41"/>
                    <a:pt x="46" y="41"/>
                    <a:pt x="46" y="41"/>
                  </a:cubicBezTo>
                  <a:cubicBezTo>
                    <a:pt x="46" y="40"/>
                    <a:pt x="46" y="39"/>
                    <a:pt x="46" y="37"/>
                  </a:cubicBezTo>
                  <a:cubicBezTo>
                    <a:pt x="46" y="37"/>
                    <a:pt x="46" y="37"/>
                    <a:pt x="45" y="37"/>
                  </a:cubicBezTo>
                  <a:cubicBezTo>
                    <a:pt x="45" y="37"/>
                    <a:pt x="44" y="37"/>
                    <a:pt x="44" y="37"/>
                  </a:cubicBezTo>
                  <a:close/>
                  <a:moveTo>
                    <a:pt x="39" y="17"/>
                  </a:moveTo>
                  <a:cubicBezTo>
                    <a:pt x="39" y="18"/>
                    <a:pt x="39" y="19"/>
                    <a:pt x="39" y="21"/>
                  </a:cubicBezTo>
                  <a:cubicBezTo>
                    <a:pt x="40" y="21"/>
                    <a:pt x="40" y="21"/>
                    <a:pt x="41" y="21"/>
                  </a:cubicBezTo>
                  <a:cubicBezTo>
                    <a:pt x="41" y="21"/>
                    <a:pt x="41" y="21"/>
                    <a:pt x="42" y="20"/>
                  </a:cubicBezTo>
                  <a:cubicBezTo>
                    <a:pt x="42" y="19"/>
                    <a:pt x="42" y="18"/>
                    <a:pt x="42" y="17"/>
                  </a:cubicBezTo>
                  <a:cubicBezTo>
                    <a:pt x="41" y="17"/>
                    <a:pt x="41" y="17"/>
                    <a:pt x="41" y="17"/>
                  </a:cubicBezTo>
                  <a:cubicBezTo>
                    <a:pt x="40" y="17"/>
                    <a:pt x="40" y="17"/>
                    <a:pt x="39" y="17"/>
                  </a:cubicBezTo>
                  <a:close/>
                  <a:moveTo>
                    <a:pt x="39" y="10"/>
                  </a:moveTo>
                  <a:cubicBezTo>
                    <a:pt x="39" y="11"/>
                    <a:pt x="39" y="12"/>
                    <a:pt x="39" y="14"/>
                  </a:cubicBezTo>
                  <a:cubicBezTo>
                    <a:pt x="40" y="14"/>
                    <a:pt x="40" y="14"/>
                    <a:pt x="41" y="14"/>
                  </a:cubicBezTo>
                  <a:cubicBezTo>
                    <a:pt x="41" y="14"/>
                    <a:pt x="41" y="14"/>
                    <a:pt x="42" y="13"/>
                  </a:cubicBezTo>
                  <a:cubicBezTo>
                    <a:pt x="42" y="12"/>
                    <a:pt x="42" y="11"/>
                    <a:pt x="42" y="10"/>
                  </a:cubicBezTo>
                  <a:cubicBezTo>
                    <a:pt x="41" y="10"/>
                    <a:pt x="41" y="10"/>
                    <a:pt x="41" y="10"/>
                  </a:cubicBezTo>
                  <a:cubicBezTo>
                    <a:pt x="40" y="10"/>
                    <a:pt x="40" y="10"/>
                    <a:pt x="39" y="10"/>
                  </a:cubicBezTo>
                  <a:close/>
                  <a:moveTo>
                    <a:pt x="39" y="24"/>
                  </a:moveTo>
                  <a:cubicBezTo>
                    <a:pt x="39" y="25"/>
                    <a:pt x="39" y="26"/>
                    <a:pt x="39" y="28"/>
                  </a:cubicBezTo>
                  <a:cubicBezTo>
                    <a:pt x="40" y="28"/>
                    <a:pt x="40" y="28"/>
                    <a:pt x="41" y="28"/>
                  </a:cubicBezTo>
                  <a:cubicBezTo>
                    <a:pt x="41" y="27"/>
                    <a:pt x="41" y="27"/>
                    <a:pt x="42" y="27"/>
                  </a:cubicBezTo>
                  <a:cubicBezTo>
                    <a:pt x="42" y="26"/>
                    <a:pt x="42" y="25"/>
                    <a:pt x="42" y="23"/>
                  </a:cubicBezTo>
                  <a:cubicBezTo>
                    <a:pt x="41" y="24"/>
                    <a:pt x="41" y="24"/>
                    <a:pt x="41" y="24"/>
                  </a:cubicBezTo>
                  <a:cubicBezTo>
                    <a:pt x="40" y="24"/>
                    <a:pt x="40" y="24"/>
                    <a:pt x="39" y="24"/>
                  </a:cubicBezTo>
                  <a:close/>
                  <a:moveTo>
                    <a:pt x="39" y="31"/>
                  </a:moveTo>
                  <a:cubicBezTo>
                    <a:pt x="39" y="32"/>
                    <a:pt x="39" y="33"/>
                    <a:pt x="39" y="35"/>
                  </a:cubicBezTo>
                  <a:cubicBezTo>
                    <a:pt x="40" y="35"/>
                    <a:pt x="40" y="34"/>
                    <a:pt x="41" y="34"/>
                  </a:cubicBezTo>
                  <a:cubicBezTo>
                    <a:pt x="41" y="34"/>
                    <a:pt x="41" y="34"/>
                    <a:pt x="42" y="34"/>
                  </a:cubicBezTo>
                  <a:cubicBezTo>
                    <a:pt x="42" y="33"/>
                    <a:pt x="42" y="32"/>
                    <a:pt x="42" y="30"/>
                  </a:cubicBezTo>
                  <a:cubicBezTo>
                    <a:pt x="41" y="30"/>
                    <a:pt x="41" y="30"/>
                    <a:pt x="41" y="31"/>
                  </a:cubicBezTo>
                  <a:cubicBezTo>
                    <a:pt x="40" y="31"/>
                    <a:pt x="40" y="31"/>
                    <a:pt x="39" y="31"/>
                  </a:cubicBezTo>
                  <a:close/>
                  <a:moveTo>
                    <a:pt x="39" y="38"/>
                  </a:moveTo>
                  <a:cubicBezTo>
                    <a:pt x="39" y="39"/>
                    <a:pt x="39" y="40"/>
                    <a:pt x="39" y="41"/>
                  </a:cubicBezTo>
                  <a:cubicBezTo>
                    <a:pt x="40" y="41"/>
                    <a:pt x="40" y="41"/>
                    <a:pt x="41" y="41"/>
                  </a:cubicBezTo>
                  <a:cubicBezTo>
                    <a:pt x="41" y="41"/>
                    <a:pt x="41" y="41"/>
                    <a:pt x="42" y="41"/>
                  </a:cubicBezTo>
                  <a:cubicBezTo>
                    <a:pt x="42" y="40"/>
                    <a:pt x="42" y="39"/>
                    <a:pt x="42" y="37"/>
                  </a:cubicBezTo>
                  <a:cubicBezTo>
                    <a:pt x="41" y="37"/>
                    <a:pt x="41" y="37"/>
                    <a:pt x="41" y="37"/>
                  </a:cubicBezTo>
                  <a:cubicBezTo>
                    <a:pt x="40" y="37"/>
                    <a:pt x="40" y="37"/>
                    <a:pt x="39" y="38"/>
                  </a:cubicBezTo>
                  <a:close/>
                  <a:moveTo>
                    <a:pt x="44" y="44"/>
                  </a:moveTo>
                  <a:cubicBezTo>
                    <a:pt x="44" y="46"/>
                    <a:pt x="44" y="47"/>
                    <a:pt x="44" y="48"/>
                  </a:cubicBezTo>
                  <a:cubicBezTo>
                    <a:pt x="44" y="48"/>
                    <a:pt x="45" y="48"/>
                    <a:pt x="45" y="48"/>
                  </a:cubicBezTo>
                  <a:cubicBezTo>
                    <a:pt x="46" y="48"/>
                    <a:pt x="46" y="48"/>
                    <a:pt x="46" y="48"/>
                  </a:cubicBezTo>
                  <a:cubicBezTo>
                    <a:pt x="46" y="47"/>
                    <a:pt x="46" y="46"/>
                    <a:pt x="46" y="44"/>
                  </a:cubicBezTo>
                  <a:cubicBezTo>
                    <a:pt x="46" y="44"/>
                    <a:pt x="46" y="44"/>
                    <a:pt x="45" y="44"/>
                  </a:cubicBezTo>
                  <a:cubicBezTo>
                    <a:pt x="45" y="44"/>
                    <a:pt x="44" y="44"/>
                    <a:pt x="44" y="44"/>
                  </a:cubicBezTo>
                  <a:close/>
                  <a:moveTo>
                    <a:pt x="39" y="45"/>
                  </a:moveTo>
                  <a:cubicBezTo>
                    <a:pt x="39" y="46"/>
                    <a:pt x="39" y="47"/>
                    <a:pt x="39" y="48"/>
                  </a:cubicBezTo>
                  <a:cubicBezTo>
                    <a:pt x="40" y="48"/>
                    <a:pt x="40" y="48"/>
                    <a:pt x="41" y="48"/>
                  </a:cubicBezTo>
                  <a:cubicBezTo>
                    <a:pt x="41" y="48"/>
                    <a:pt x="41" y="48"/>
                    <a:pt x="42" y="48"/>
                  </a:cubicBezTo>
                  <a:cubicBezTo>
                    <a:pt x="42" y="47"/>
                    <a:pt x="42" y="46"/>
                    <a:pt x="42" y="44"/>
                  </a:cubicBezTo>
                  <a:cubicBezTo>
                    <a:pt x="41" y="44"/>
                    <a:pt x="41" y="44"/>
                    <a:pt x="41" y="44"/>
                  </a:cubicBezTo>
                  <a:cubicBezTo>
                    <a:pt x="40" y="44"/>
                    <a:pt x="40" y="44"/>
                    <a:pt x="39" y="45"/>
                  </a:cubicBezTo>
                  <a:close/>
                  <a:moveTo>
                    <a:pt x="11" y="30"/>
                  </a:moveTo>
                  <a:cubicBezTo>
                    <a:pt x="11" y="31"/>
                    <a:pt x="11" y="33"/>
                    <a:pt x="11" y="34"/>
                  </a:cubicBezTo>
                  <a:cubicBezTo>
                    <a:pt x="11" y="34"/>
                    <a:pt x="12" y="34"/>
                    <a:pt x="12" y="34"/>
                  </a:cubicBezTo>
                  <a:cubicBezTo>
                    <a:pt x="12" y="34"/>
                    <a:pt x="13" y="34"/>
                    <a:pt x="13" y="34"/>
                  </a:cubicBezTo>
                  <a:cubicBezTo>
                    <a:pt x="13" y="32"/>
                    <a:pt x="13" y="31"/>
                    <a:pt x="13" y="30"/>
                  </a:cubicBezTo>
                  <a:cubicBezTo>
                    <a:pt x="13" y="30"/>
                    <a:pt x="12" y="30"/>
                    <a:pt x="12" y="30"/>
                  </a:cubicBezTo>
                  <a:cubicBezTo>
                    <a:pt x="12" y="30"/>
                    <a:pt x="11" y="30"/>
                    <a:pt x="11" y="30"/>
                  </a:cubicBezTo>
                  <a:close/>
                  <a:moveTo>
                    <a:pt x="15" y="30"/>
                  </a:moveTo>
                  <a:cubicBezTo>
                    <a:pt x="15" y="31"/>
                    <a:pt x="15" y="32"/>
                    <a:pt x="15" y="34"/>
                  </a:cubicBezTo>
                  <a:cubicBezTo>
                    <a:pt x="16" y="34"/>
                    <a:pt x="16" y="34"/>
                    <a:pt x="17" y="33"/>
                  </a:cubicBezTo>
                  <a:cubicBezTo>
                    <a:pt x="17" y="33"/>
                    <a:pt x="17" y="33"/>
                    <a:pt x="18" y="33"/>
                  </a:cubicBezTo>
                  <a:cubicBezTo>
                    <a:pt x="18" y="32"/>
                    <a:pt x="18" y="31"/>
                    <a:pt x="18" y="29"/>
                  </a:cubicBezTo>
                  <a:cubicBezTo>
                    <a:pt x="17" y="29"/>
                    <a:pt x="17" y="29"/>
                    <a:pt x="17" y="29"/>
                  </a:cubicBezTo>
                  <a:cubicBezTo>
                    <a:pt x="16" y="30"/>
                    <a:pt x="16" y="30"/>
                    <a:pt x="15" y="30"/>
                  </a:cubicBezTo>
                  <a:close/>
                  <a:moveTo>
                    <a:pt x="15" y="23"/>
                  </a:moveTo>
                  <a:cubicBezTo>
                    <a:pt x="15" y="24"/>
                    <a:pt x="15" y="25"/>
                    <a:pt x="15" y="27"/>
                  </a:cubicBezTo>
                  <a:cubicBezTo>
                    <a:pt x="16" y="27"/>
                    <a:pt x="16" y="26"/>
                    <a:pt x="17" y="26"/>
                  </a:cubicBezTo>
                  <a:cubicBezTo>
                    <a:pt x="17" y="26"/>
                    <a:pt x="17" y="26"/>
                    <a:pt x="18" y="26"/>
                  </a:cubicBezTo>
                  <a:cubicBezTo>
                    <a:pt x="18" y="25"/>
                    <a:pt x="18" y="24"/>
                    <a:pt x="18" y="22"/>
                  </a:cubicBezTo>
                  <a:cubicBezTo>
                    <a:pt x="17" y="22"/>
                    <a:pt x="17" y="22"/>
                    <a:pt x="17" y="22"/>
                  </a:cubicBezTo>
                  <a:cubicBezTo>
                    <a:pt x="16" y="22"/>
                    <a:pt x="16" y="22"/>
                    <a:pt x="15" y="23"/>
                  </a:cubicBezTo>
                  <a:close/>
                  <a:moveTo>
                    <a:pt x="15" y="37"/>
                  </a:moveTo>
                  <a:cubicBezTo>
                    <a:pt x="15" y="38"/>
                    <a:pt x="15" y="39"/>
                    <a:pt x="15" y="41"/>
                  </a:cubicBezTo>
                  <a:cubicBezTo>
                    <a:pt x="16" y="41"/>
                    <a:pt x="16" y="41"/>
                    <a:pt x="17" y="41"/>
                  </a:cubicBezTo>
                  <a:cubicBezTo>
                    <a:pt x="17" y="41"/>
                    <a:pt x="17" y="41"/>
                    <a:pt x="18" y="40"/>
                  </a:cubicBezTo>
                  <a:cubicBezTo>
                    <a:pt x="18" y="39"/>
                    <a:pt x="18" y="38"/>
                    <a:pt x="18" y="36"/>
                  </a:cubicBezTo>
                  <a:cubicBezTo>
                    <a:pt x="17" y="36"/>
                    <a:pt x="17" y="37"/>
                    <a:pt x="17" y="37"/>
                  </a:cubicBezTo>
                  <a:cubicBezTo>
                    <a:pt x="16" y="37"/>
                    <a:pt x="16" y="37"/>
                    <a:pt x="15" y="37"/>
                  </a:cubicBezTo>
                  <a:close/>
                  <a:moveTo>
                    <a:pt x="15" y="44"/>
                  </a:moveTo>
                  <a:cubicBezTo>
                    <a:pt x="15" y="45"/>
                    <a:pt x="15" y="46"/>
                    <a:pt x="15" y="48"/>
                  </a:cubicBezTo>
                  <a:cubicBezTo>
                    <a:pt x="16" y="48"/>
                    <a:pt x="16" y="48"/>
                    <a:pt x="17" y="48"/>
                  </a:cubicBezTo>
                  <a:cubicBezTo>
                    <a:pt x="17" y="48"/>
                    <a:pt x="17" y="48"/>
                    <a:pt x="18" y="48"/>
                  </a:cubicBezTo>
                  <a:cubicBezTo>
                    <a:pt x="18" y="46"/>
                    <a:pt x="18" y="45"/>
                    <a:pt x="18" y="44"/>
                  </a:cubicBezTo>
                  <a:cubicBezTo>
                    <a:pt x="17" y="44"/>
                    <a:pt x="17" y="44"/>
                    <a:pt x="17" y="44"/>
                  </a:cubicBezTo>
                  <a:cubicBezTo>
                    <a:pt x="16" y="44"/>
                    <a:pt x="16" y="44"/>
                    <a:pt x="15" y="44"/>
                  </a:cubicBezTo>
                  <a:close/>
                  <a:moveTo>
                    <a:pt x="15" y="51"/>
                  </a:moveTo>
                  <a:cubicBezTo>
                    <a:pt x="15" y="52"/>
                    <a:pt x="15" y="53"/>
                    <a:pt x="15" y="55"/>
                  </a:cubicBezTo>
                  <a:cubicBezTo>
                    <a:pt x="16" y="55"/>
                    <a:pt x="16" y="55"/>
                    <a:pt x="17" y="55"/>
                  </a:cubicBezTo>
                  <a:cubicBezTo>
                    <a:pt x="17" y="55"/>
                    <a:pt x="17" y="55"/>
                    <a:pt x="18" y="55"/>
                  </a:cubicBezTo>
                  <a:cubicBezTo>
                    <a:pt x="18" y="53"/>
                    <a:pt x="18" y="52"/>
                    <a:pt x="18" y="51"/>
                  </a:cubicBezTo>
                  <a:cubicBezTo>
                    <a:pt x="17" y="51"/>
                    <a:pt x="17" y="51"/>
                    <a:pt x="17" y="51"/>
                  </a:cubicBezTo>
                  <a:cubicBezTo>
                    <a:pt x="16" y="51"/>
                    <a:pt x="16" y="51"/>
                    <a:pt x="15" y="51"/>
                  </a:cubicBezTo>
                  <a:close/>
                  <a:moveTo>
                    <a:pt x="11" y="23"/>
                  </a:moveTo>
                  <a:cubicBezTo>
                    <a:pt x="11" y="24"/>
                    <a:pt x="11" y="26"/>
                    <a:pt x="11" y="27"/>
                  </a:cubicBezTo>
                  <a:cubicBezTo>
                    <a:pt x="11" y="27"/>
                    <a:pt x="12" y="27"/>
                    <a:pt x="12" y="27"/>
                  </a:cubicBezTo>
                  <a:cubicBezTo>
                    <a:pt x="12" y="27"/>
                    <a:pt x="13" y="27"/>
                    <a:pt x="13" y="27"/>
                  </a:cubicBezTo>
                  <a:cubicBezTo>
                    <a:pt x="13" y="25"/>
                    <a:pt x="13" y="24"/>
                    <a:pt x="13" y="23"/>
                  </a:cubicBezTo>
                  <a:cubicBezTo>
                    <a:pt x="13" y="23"/>
                    <a:pt x="12" y="23"/>
                    <a:pt x="12" y="23"/>
                  </a:cubicBezTo>
                  <a:cubicBezTo>
                    <a:pt x="12" y="23"/>
                    <a:pt x="11" y="23"/>
                    <a:pt x="11" y="23"/>
                  </a:cubicBezTo>
                  <a:close/>
                  <a:moveTo>
                    <a:pt x="11" y="37"/>
                  </a:moveTo>
                  <a:cubicBezTo>
                    <a:pt x="11" y="38"/>
                    <a:pt x="11" y="40"/>
                    <a:pt x="11" y="41"/>
                  </a:cubicBezTo>
                  <a:cubicBezTo>
                    <a:pt x="11" y="41"/>
                    <a:pt x="12" y="41"/>
                    <a:pt x="12" y="41"/>
                  </a:cubicBezTo>
                  <a:cubicBezTo>
                    <a:pt x="12" y="41"/>
                    <a:pt x="13" y="41"/>
                    <a:pt x="13" y="41"/>
                  </a:cubicBezTo>
                  <a:cubicBezTo>
                    <a:pt x="13" y="39"/>
                    <a:pt x="13" y="38"/>
                    <a:pt x="13" y="37"/>
                  </a:cubicBezTo>
                  <a:cubicBezTo>
                    <a:pt x="13" y="37"/>
                    <a:pt x="12" y="37"/>
                    <a:pt x="12" y="37"/>
                  </a:cubicBezTo>
                  <a:cubicBezTo>
                    <a:pt x="12" y="37"/>
                    <a:pt x="11" y="37"/>
                    <a:pt x="11" y="37"/>
                  </a:cubicBezTo>
                  <a:close/>
                  <a:moveTo>
                    <a:pt x="11" y="44"/>
                  </a:moveTo>
                  <a:cubicBezTo>
                    <a:pt x="11" y="45"/>
                    <a:pt x="11" y="46"/>
                    <a:pt x="11" y="48"/>
                  </a:cubicBezTo>
                  <a:cubicBezTo>
                    <a:pt x="11" y="48"/>
                    <a:pt x="12" y="48"/>
                    <a:pt x="12" y="48"/>
                  </a:cubicBezTo>
                  <a:cubicBezTo>
                    <a:pt x="12" y="48"/>
                    <a:pt x="13" y="48"/>
                    <a:pt x="13" y="48"/>
                  </a:cubicBezTo>
                  <a:cubicBezTo>
                    <a:pt x="13" y="46"/>
                    <a:pt x="13" y="45"/>
                    <a:pt x="13" y="44"/>
                  </a:cubicBezTo>
                  <a:cubicBezTo>
                    <a:pt x="13" y="44"/>
                    <a:pt x="12" y="44"/>
                    <a:pt x="12" y="44"/>
                  </a:cubicBezTo>
                  <a:cubicBezTo>
                    <a:pt x="12" y="44"/>
                    <a:pt x="11" y="44"/>
                    <a:pt x="11" y="44"/>
                  </a:cubicBezTo>
                  <a:close/>
                  <a:moveTo>
                    <a:pt x="11" y="51"/>
                  </a:moveTo>
                  <a:cubicBezTo>
                    <a:pt x="11" y="52"/>
                    <a:pt x="11" y="53"/>
                    <a:pt x="11" y="55"/>
                  </a:cubicBezTo>
                  <a:cubicBezTo>
                    <a:pt x="11" y="55"/>
                    <a:pt x="12" y="55"/>
                    <a:pt x="12" y="55"/>
                  </a:cubicBezTo>
                  <a:cubicBezTo>
                    <a:pt x="12" y="55"/>
                    <a:pt x="13" y="55"/>
                    <a:pt x="13" y="55"/>
                  </a:cubicBezTo>
                  <a:cubicBezTo>
                    <a:pt x="13" y="53"/>
                    <a:pt x="13" y="52"/>
                    <a:pt x="13" y="51"/>
                  </a:cubicBezTo>
                  <a:cubicBezTo>
                    <a:pt x="13" y="51"/>
                    <a:pt x="12" y="51"/>
                    <a:pt x="12" y="51"/>
                  </a:cubicBezTo>
                  <a:cubicBezTo>
                    <a:pt x="12" y="51"/>
                    <a:pt x="11" y="51"/>
                    <a:pt x="11" y="51"/>
                  </a:cubicBezTo>
                  <a:close/>
                </a:path>
              </a:pathLst>
            </a:custGeom>
            <a:solidFill>
              <a:schemeClr val="bg1"/>
            </a:solidFill>
            <a:ln>
              <a:noFill/>
            </a:ln>
          </p:spPr>
          <p:txBody>
            <a:bodyPr vert="horz" wrap="square" lIns="68576" tIns="34289" rIns="68576" bIns="34289" numCol="1" anchor="t" anchorCtr="0" compatLnSpc="1"/>
            <a:lstStyle/>
            <a:p>
              <a:pPr defTabSz="685800"/>
              <a:endParaRPr lang="zh-CN" altLang="en-US" sz="900" dirty="0">
                <a:solidFill>
                  <a:prstClr val="black"/>
                </a:solidFill>
                <a:latin typeface="字魂58号-创中黑-Regular"/>
                <a:ea typeface="+mj-ea"/>
              </a:endParaRPr>
            </a:p>
          </p:txBody>
        </p:sp>
      </p:grpSp>
      <p:grpSp>
        <p:nvGrpSpPr>
          <p:cNvPr id="15" name="组合 14">
            <a:extLst>
              <a:ext uri="{FF2B5EF4-FFF2-40B4-BE49-F238E27FC236}">
                <a16:creationId xmlns:a16="http://schemas.microsoft.com/office/drawing/2014/main" id="{50AE0583-98C7-DC77-4052-55BC69A20413}"/>
              </a:ext>
            </a:extLst>
          </p:cNvPr>
          <p:cNvGrpSpPr/>
          <p:nvPr/>
        </p:nvGrpSpPr>
        <p:grpSpPr>
          <a:xfrm>
            <a:off x="7389797" y="3252734"/>
            <a:ext cx="456248" cy="453390"/>
            <a:chOff x="13639" y="4839"/>
            <a:chExt cx="3114" cy="3092"/>
          </a:xfrm>
        </p:grpSpPr>
        <p:grpSp>
          <p:nvGrpSpPr>
            <p:cNvPr id="16" name="组合 15">
              <a:extLst>
                <a:ext uri="{FF2B5EF4-FFF2-40B4-BE49-F238E27FC236}">
                  <a16:creationId xmlns:a16="http://schemas.microsoft.com/office/drawing/2014/main" id="{6E83C551-EE92-6F37-5B2C-58CFDB6D796C}"/>
                </a:ext>
              </a:extLst>
            </p:cNvPr>
            <p:cNvGrpSpPr/>
            <p:nvPr/>
          </p:nvGrpSpPr>
          <p:grpSpPr>
            <a:xfrm>
              <a:off x="13639" y="4839"/>
              <a:ext cx="3115" cy="3092"/>
              <a:chOff x="1188790" y="1843450"/>
              <a:chExt cx="2932774" cy="2911576"/>
            </a:xfrm>
            <a:solidFill>
              <a:schemeClr val="accent1"/>
            </a:solidFill>
          </p:grpSpPr>
          <p:sp>
            <p:nvSpPr>
              <p:cNvPr id="18" name="任意多边形 10">
                <a:extLst>
                  <a:ext uri="{FF2B5EF4-FFF2-40B4-BE49-F238E27FC236}">
                    <a16:creationId xmlns:a16="http://schemas.microsoft.com/office/drawing/2014/main" id="{B2770DD7-2D58-694B-F562-D9ACF02F1ADE}"/>
                  </a:ext>
                </a:extLst>
              </p:cNvPr>
              <p:cNvSpPr/>
              <p:nvPr/>
            </p:nvSpPr>
            <p:spPr>
              <a:xfrm rot="19200000">
                <a:off x="1188790" y="1843450"/>
                <a:ext cx="2932774" cy="2911576"/>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字魂58号-创中黑-Regular"/>
                  <a:ea typeface="+mj-ea"/>
                </a:endParaRPr>
              </a:p>
            </p:txBody>
          </p:sp>
          <p:sp>
            <p:nvSpPr>
              <p:cNvPr id="19" name="椭圆 18">
                <a:extLst>
                  <a:ext uri="{FF2B5EF4-FFF2-40B4-BE49-F238E27FC236}">
                    <a16:creationId xmlns:a16="http://schemas.microsoft.com/office/drawing/2014/main" id="{CBFF8C21-699C-A503-E69F-AC09B4561FF9}"/>
                  </a:ext>
                </a:extLst>
              </p:cNvPr>
              <p:cNvSpPr/>
              <p:nvPr/>
            </p:nvSpPr>
            <p:spPr>
              <a:xfrm>
                <a:off x="1820232" y="2465600"/>
                <a:ext cx="1728192" cy="1728192"/>
              </a:xfrm>
              <a:prstGeom prst="ellipse">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字魂58号-创中黑-Regular"/>
                  <a:ea typeface="+mj-ea"/>
                </a:endParaRPr>
              </a:p>
            </p:txBody>
          </p:sp>
        </p:grpSp>
        <p:sp>
          <p:nvSpPr>
            <p:cNvPr id="17" name="Freeform 101">
              <a:extLst>
                <a:ext uri="{FF2B5EF4-FFF2-40B4-BE49-F238E27FC236}">
                  <a16:creationId xmlns:a16="http://schemas.microsoft.com/office/drawing/2014/main" id="{3DB65693-68B3-B664-0DFD-B826A3B91580}"/>
                </a:ext>
              </a:extLst>
            </p:cNvPr>
            <p:cNvSpPr/>
            <p:nvPr/>
          </p:nvSpPr>
          <p:spPr bwMode="auto">
            <a:xfrm>
              <a:off x="14900" y="5920"/>
              <a:ext cx="773" cy="957"/>
            </a:xfrm>
            <a:custGeom>
              <a:avLst/>
              <a:gdLst>
                <a:gd name="T0" fmla="*/ 0 w 59"/>
                <a:gd name="T1" fmla="*/ 21 h 73"/>
                <a:gd name="T2" fmla="*/ 48 w 59"/>
                <a:gd name="T3" fmla="*/ 0 h 73"/>
                <a:gd name="T4" fmla="*/ 59 w 59"/>
                <a:gd name="T5" fmla="*/ 25 h 73"/>
                <a:gd name="T6" fmla="*/ 18 w 59"/>
                <a:gd name="T7" fmla="*/ 42 h 73"/>
                <a:gd name="T8" fmla="*/ 30 w 59"/>
                <a:gd name="T9" fmla="*/ 70 h 73"/>
                <a:gd name="T10" fmla="*/ 23 w 59"/>
                <a:gd name="T11" fmla="*/ 73 h 73"/>
                <a:gd name="T12" fmla="*/ 0 w 59"/>
                <a:gd name="T13" fmla="*/ 21 h 73"/>
              </a:gdLst>
              <a:ahLst/>
              <a:cxnLst>
                <a:cxn ang="0">
                  <a:pos x="T0" y="T1"/>
                </a:cxn>
                <a:cxn ang="0">
                  <a:pos x="T2" y="T3"/>
                </a:cxn>
                <a:cxn ang="0">
                  <a:pos x="T4" y="T5"/>
                </a:cxn>
                <a:cxn ang="0">
                  <a:pos x="T6" y="T7"/>
                </a:cxn>
                <a:cxn ang="0">
                  <a:pos x="T8" y="T9"/>
                </a:cxn>
                <a:cxn ang="0">
                  <a:pos x="T10" y="T11"/>
                </a:cxn>
                <a:cxn ang="0">
                  <a:pos x="T12" y="T13"/>
                </a:cxn>
              </a:cxnLst>
              <a:rect l="0" t="0" r="r" b="b"/>
              <a:pathLst>
                <a:path w="59" h="73">
                  <a:moveTo>
                    <a:pt x="0" y="21"/>
                  </a:moveTo>
                  <a:cubicBezTo>
                    <a:pt x="2" y="10"/>
                    <a:pt x="42" y="13"/>
                    <a:pt x="48" y="0"/>
                  </a:cubicBezTo>
                  <a:cubicBezTo>
                    <a:pt x="52" y="8"/>
                    <a:pt x="55" y="16"/>
                    <a:pt x="59" y="25"/>
                  </a:cubicBezTo>
                  <a:cubicBezTo>
                    <a:pt x="47" y="40"/>
                    <a:pt x="29" y="33"/>
                    <a:pt x="18" y="42"/>
                  </a:cubicBezTo>
                  <a:cubicBezTo>
                    <a:pt x="30" y="70"/>
                    <a:pt x="30" y="70"/>
                    <a:pt x="30" y="70"/>
                  </a:cubicBezTo>
                  <a:cubicBezTo>
                    <a:pt x="23" y="73"/>
                    <a:pt x="23" y="73"/>
                    <a:pt x="23" y="73"/>
                  </a:cubicBezTo>
                  <a:lnTo>
                    <a:pt x="0" y="21"/>
                  </a:lnTo>
                  <a:close/>
                </a:path>
              </a:pathLst>
            </a:custGeom>
            <a:solidFill>
              <a:schemeClr val="bg1"/>
            </a:solidFill>
            <a:ln>
              <a:noFill/>
            </a:ln>
          </p:spPr>
          <p:txBody>
            <a:bodyPr vert="horz" wrap="square" lIns="68576" tIns="34289" rIns="68576" bIns="34289" numCol="1" anchor="t" anchorCtr="0" compatLnSpc="1"/>
            <a:lstStyle/>
            <a:p>
              <a:pPr defTabSz="685800"/>
              <a:endParaRPr lang="zh-CN" altLang="en-US" sz="900" dirty="0">
                <a:solidFill>
                  <a:prstClr val="black"/>
                </a:solidFill>
                <a:latin typeface="字魂58号-创中黑-Regular"/>
                <a:ea typeface="+mj-ea"/>
              </a:endParaRPr>
            </a:p>
          </p:txBody>
        </p:sp>
      </p:grpSp>
      <p:grpSp>
        <p:nvGrpSpPr>
          <p:cNvPr id="20" name="组合 19">
            <a:extLst>
              <a:ext uri="{FF2B5EF4-FFF2-40B4-BE49-F238E27FC236}">
                <a16:creationId xmlns:a16="http://schemas.microsoft.com/office/drawing/2014/main" id="{401C7B91-1709-C18A-72FB-DE8BCA3E709C}"/>
              </a:ext>
            </a:extLst>
          </p:cNvPr>
          <p:cNvGrpSpPr/>
          <p:nvPr/>
        </p:nvGrpSpPr>
        <p:grpSpPr>
          <a:xfrm>
            <a:off x="5264375" y="3253264"/>
            <a:ext cx="445770" cy="442913"/>
            <a:chOff x="10860" y="6877"/>
            <a:chExt cx="3040" cy="3018"/>
          </a:xfrm>
        </p:grpSpPr>
        <p:grpSp>
          <p:nvGrpSpPr>
            <p:cNvPr id="21" name="组合 20">
              <a:extLst>
                <a:ext uri="{FF2B5EF4-FFF2-40B4-BE49-F238E27FC236}">
                  <a16:creationId xmlns:a16="http://schemas.microsoft.com/office/drawing/2014/main" id="{A685AA67-86EE-7574-EC4B-65D411D8C003}"/>
                </a:ext>
              </a:extLst>
            </p:cNvPr>
            <p:cNvGrpSpPr/>
            <p:nvPr/>
          </p:nvGrpSpPr>
          <p:grpSpPr>
            <a:xfrm>
              <a:off x="10860" y="6877"/>
              <a:ext cx="3041" cy="3019"/>
              <a:chOff x="1188790" y="1843450"/>
              <a:chExt cx="2932774" cy="2911576"/>
            </a:xfrm>
            <a:solidFill>
              <a:schemeClr val="accent2"/>
            </a:solidFill>
          </p:grpSpPr>
          <p:sp>
            <p:nvSpPr>
              <p:cNvPr id="23" name="任意多边形 7">
                <a:extLst>
                  <a:ext uri="{FF2B5EF4-FFF2-40B4-BE49-F238E27FC236}">
                    <a16:creationId xmlns:a16="http://schemas.microsoft.com/office/drawing/2014/main" id="{1C73C058-1EC0-5C77-080C-99F19B19D24B}"/>
                  </a:ext>
                </a:extLst>
              </p:cNvPr>
              <p:cNvSpPr/>
              <p:nvPr/>
            </p:nvSpPr>
            <p:spPr>
              <a:xfrm rot="19200000">
                <a:off x="1188790" y="1843450"/>
                <a:ext cx="2932774" cy="2911576"/>
              </a:xfrm>
              <a:custGeom>
                <a:avLst/>
                <a:gdLst>
                  <a:gd name="connsiteX0" fmla="*/ 2094610 w 2932774"/>
                  <a:gd name="connsiteY0" fmla="*/ 749566 h 2911576"/>
                  <a:gd name="connsiteX1" fmla="*/ 725074 w 2932774"/>
                  <a:gd name="connsiteY1" fmla="*/ 869385 h 2911576"/>
                  <a:gd name="connsiteX2" fmla="*/ 844892 w 2932774"/>
                  <a:gd name="connsiteY2" fmla="*/ 2238922 h 2911576"/>
                  <a:gd name="connsiteX3" fmla="*/ 2214429 w 2932774"/>
                  <a:gd name="connsiteY3" fmla="*/ 2119103 h 2911576"/>
                  <a:gd name="connsiteX4" fmla="*/ 2094610 w 2932774"/>
                  <a:gd name="connsiteY4" fmla="*/ 749566 h 2911576"/>
                  <a:gd name="connsiteX5" fmla="*/ 2334142 w 2932774"/>
                  <a:gd name="connsiteY5" fmla="*/ 298936 h 2911576"/>
                  <a:gd name="connsiteX6" fmla="*/ 2489223 w 2932774"/>
                  <a:gd name="connsiteY6" fmla="*/ 429064 h 2911576"/>
                  <a:gd name="connsiteX7" fmla="*/ 2320667 w 2932774"/>
                  <a:gd name="connsiteY7" fmla="*/ 742363 h 2911576"/>
                  <a:gd name="connsiteX8" fmla="*/ 2354461 w 2932774"/>
                  <a:gd name="connsiteY8" fmla="*/ 777201 h 2911576"/>
                  <a:gd name="connsiteX9" fmla="*/ 2535311 w 2932774"/>
                  <a:gd name="connsiteY9" fmla="*/ 1114855 h 2911576"/>
                  <a:gd name="connsiteX10" fmla="*/ 2536967 w 2932774"/>
                  <a:gd name="connsiteY10" fmla="*/ 1121826 h 2911576"/>
                  <a:gd name="connsiteX11" fmla="*/ 2897593 w 2932774"/>
                  <a:gd name="connsiteY11" fmla="*/ 1132603 h 2911576"/>
                  <a:gd name="connsiteX12" fmla="*/ 2932774 w 2932774"/>
                  <a:gd name="connsiteY12" fmla="*/ 1331966 h 2911576"/>
                  <a:gd name="connsiteX13" fmla="*/ 2590256 w 2932774"/>
                  <a:gd name="connsiteY13" fmla="*/ 1468461 h 2911576"/>
                  <a:gd name="connsiteX14" fmla="*/ 2591629 w 2932774"/>
                  <a:gd name="connsiteY14" fmla="*/ 1489431 h 2911576"/>
                  <a:gd name="connsiteX15" fmla="*/ 2520747 w 2932774"/>
                  <a:gd name="connsiteY15" fmla="*/ 1866501 h 2911576"/>
                  <a:gd name="connsiteX16" fmla="*/ 2514437 w 2932774"/>
                  <a:gd name="connsiteY16" fmla="*/ 1879930 h 2911576"/>
                  <a:gd name="connsiteX17" fmla="*/ 2803260 w 2932774"/>
                  <a:gd name="connsiteY17" fmla="*/ 2137440 h 2911576"/>
                  <a:gd name="connsiteX18" fmla="*/ 2702039 w 2932774"/>
                  <a:gd name="connsiteY18" fmla="*/ 2312761 h 2911576"/>
                  <a:gd name="connsiteX19" fmla="*/ 2334283 w 2932774"/>
                  <a:gd name="connsiteY19" fmla="*/ 2191277 h 2911576"/>
                  <a:gd name="connsiteX20" fmla="*/ 2319995 w 2932774"/>
                  <a:gd name="connsiteY20" fmla="*/ 2211637 h 2911576"/>
                  <a:gd name="connsiteX21" fmla="*/ 2062648 w 2932774"/>
                  <a:gd name="connsiteY21" fmla="*/ 2439877 h 2911576"/>
                  <a:gd name="connsiteX22" fmla="*/ 2003075 w 2932774"/>
                  <a:gd name="connsiteY22" fmla="*/ 2474637 h 2911576"/>
                  <a:gd name="connsiteX23" fmla="*/ 2056587 w 2932774"/>
                  <a:gd name="connsiteY23" fmla="*/ 2842337 h 2911576"/>
                  <a:gd name="connsiteX24" fmla="*/ 1866354 w 2932774"/>
                  <a:gd name="connsiteY24" fmla="*/ 2911576 h 2911576"/>
                  <a:gd name="connsiteX25" fmla="*/ 1671448 w 2932774"/>
                  <a:gd name="connsiteY25" fmla="*/ 2596242 h 2911576"/>
                  <a:gd name="connsiteX26" fmla="*/ 1548242 w 2932774"/>
                  <a:gd name="connsiteY26" fmla="*/ 2620265 h 2911576"/>
                  <a:gd name="connsiteX27" fmla="*/ 1331260 w 2932774"/>
                  <a:gd name="connsiteY27" fmla="*/ 2620591 h 2911576"/>
                  <a:gd name="connsiteX28" fmla="*/ 1231810 w 2932774"/>
                  <a:gd name="connsiteY28" fmla="*/ 2601211 h 2911576"/>
                  <a:gd name="connsiteX29" fmla="*/ 1049067 w 2932774"/>
                  <a:gd name="connsiteY29" fmla="*/ 2896869 h 2911576"/>
                  <a:gd name="connsiteX30" fmla="*/ 858832 w 2932774"/>
                  <a:gd name="connsiteY30" fmla="*/ 2827631 h 2911576"/>
                  <a:gd name="connsiteX31" fmla="*/ 907780 w 2932774"/>
                  <a:gd name="connsiteY31" fmla="*/ 2491308 h 2911576"/>
                  <a:gd name="connsiteX32" fmla="*/ 816874 w 2932774"/>
                  <a:gd name="connsiteY32" fmla="*/ 2436359 h 2911576"/>
                  <a:gd name="connsiteX33" fmla="*/ 725221 w 2932774"/>
                  <a:gd name="connsiteY33" fmla="*/ 2367165 h 2911576"/>
                  <a:gd name="connsiteX34" fmla="*/ 641163 w 2932774"/>
                  <a:gd name="connsiteY34" fmla="*/ 2288921 h 2911576"/>
                  <a:gd name="connsiteX35" fmla="*/ 574277 w 2932774"/>
                  <a:gd name="connsiteY35" fmla="*/ 2212385 h 2911576"/>
                  <a:gd name="connsiteX36" fmla="*/ 268562 w 2932774"/>
                  <a:gd name="connsiteY36" fmla="*/ 2313374 h 2911576"/>
                  <a:gd name="connsiteX37" fmla="*/ 167340 w 2932774"/>
                  <a:gd name="connsiteY37" fmla="*/ 2138053 h 2911576"/>
                  <a:gd name="connsiteX38" fmla="*/ 411251 w 2932774"/>
                  <a:gd name="connsiteY38" fmla="*/ 1920587 h 2911576"/>
                  <a:gd name="connsiteX39" fmla="*/ 370408 w 2932774"/>
                  <a:gd name="connsiteY39" fmla="*/ 1814340 h 2911576"/>
                  <a:gd name="connsiteX40" fmla="*/ 330144 w 2932774"/>
                  <a:gd name="connsiteY40" fmla="*/ 1546283 h 2911576"/>
                  <a:gd name="connsiteX41" fmla="*/ 333010 w 2932774"/>
                  <a:gd name="connsiteY41" fmla="*/ 1450313 h 2911576"/>
                  <a:gd name="connsiteX42" fmla="*/ 0 w 2932774"/>
                  <a:gd name="connsiteY42" fmla="*/ 1317659 h 2911576"/>
                  <a:gd name="connsiteX43" fmla="*/ 35154 w 2932774"/>
                  <a:gd name="connsiteY43" fmla="*/ 1118292 h 2911576"/>
                  <a:gd name="connsiteX44" fmla="*/ 405289 w 2932774"/>
                  <a:gd name="connsiteY44" fmla="*/ 1107180 h 2911576"/>
                  <a:gd name="connsiteX45" fmla="*/ 444695 w 2932774"/>
                  <a:gd name="connsiteY45" fmla="*/ 1011372 h 2911576"/>
                  <a:gd name="connsiteX46" fmla="*/ 601458 w 2932774"/>
                  <a:gd name="connsiteY46" fmla="*/ 769611 h 2911576"/>
                  <a:gd name="connsiteX47" fmla="*/ 622589 w 2932774"/>
                  <a:gd name="connsiteY47" fmla="*/ 747913 h 2911576"/>
                  <a:gd name="connsiteX48" fmla="*/ 446039 w 2932774"/>
                  <a:gd name="connsiteY48" fmla="*/ 419756 h 2911576"/>
                  <a:gd name="connsiteX49" fmla="*/ 601120 w 2932774"/>
                  <a:gd name="connsiteY49" fmla="*/ 289627 h 2911576"/>
                  <a:gd name="connsiteX50" fmla="*/ 894887 w 2932774"/>
                  <a:gd name="connsiteY50" fmla="*/ 521468 h 2911576"/>
                  <a:gd name="connsiteX51" fmla="*/ 1005061 w 2932774"/>
                  <a:gd name="connsiteY51" fmla="*/ 460695 h 2911576"/>
                  <a:gd name="connsiteX52" fmla="*/ 1159434 w 2932774"/>
                  <a:gd name="connsiteY52" fmla="*/ 402668 h 2911576"/>
                  <a:gd name="connsiteX53" fmla="*/ 1288857 w 2932774"/>
                  <a:gd name="connsiteY53" fmla="*/ 377431 h 2911576"/>
                  <a:gd name="connsiteX54" fmla="*/ 1367154 w 2932774"/>
                  <a:gd name="connsiteY54" fmla="*/ 0 h 2911576"/>
                  <a:gd name="connsiteX55" fmla="*/ 1569597 w 2932774"/>
                  <a:gd name="connsiteY55" fmla="*/ 0 h 2911576"/>
                  <a:gd name="connsiteX56" fmla="*/ 1646698 w 2932774"/>
                  <a:gd name="connsiteY56" fmla="*/ 371669 h 2911576"/>
                  <a:gd name="connsiteX57" fmla="*/ 1803965 w 2932774"/>
                  <a:gd name="connsiteY57" fmla="*/ 402316 h 2911576"/>
                  <a:gd name="connsiteX58" fmla="*/ 2008116 w 2932774"/>
                  <a:gd name="connsiteY58" fmla="*/ 486582 h 2911576"/>
                  <a:gd name="connsiteX59" fmla="*/ 2055596 w 2932774"/>
                  <a:gd name="connsiteY59" fmla="*/ 518765 h 291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932774" h="2911576">
                    <a:moveTo>
                      <a:pt x="2094610" y="749566"/>
                    </a:moveTo>
                    <a:cubicBezTo>
                      <a:pt x="1683337" y="404466"/>
                      <a:pt x="1070173" y="458111"/>
                      <a:pt x="725074" y="869385"/>
                    </a:cubicBezTo>
                    <a:cubicBezTo>
                      <a:pt x="379974" y="1280659"/>
                      <a:pt x="433619" y="1893822"/>
                      <a:pt x="844892" y="2238922"/>
                    </a:cubicBezTo>
                    <a:cubicBezTo>
                      <a:pt x="1256166" y="2584021"/>
                      <a:pt x="1869330" y="2530377"/>
                      <a:pt x="2214429" y="2119103"/>
                    </a:cubicBezTo>
                    <a:cubicBezTo>
                      <a:pt x="2559529" y="1707829"/>
                      <a:pt x="2505884" y="1094665"/>
                      <a:pt x="2094610" y="749566"/>
                    </a:cubicBezTo>
                    <a:close/>
                    <a:moveTo>
                      <a:pt x="2334142" y="298936"/>
                    </a:moveTo>
                    <a:lnTo>
                      <a:pt x="2489223" y="429064"/>
                    </a:lnTo>
                    <a:lnTo>
                      <a:pt x="2320667" y="742363"/>
                    </a:lnTo>
                    <a:lnTo>
                      <a:pt x="2354461" y="777201"/>
                    </a:lnTo>
                    <a:cubicBezTo>
                      <a:pt x="2435203" y="879773"/>
                      <a:pt x="2495636" y="994236"/>
                      <a:pt x="2535311" y="1114855"/>
                    </a:cubicBezTo>
                    <a:lnTo>
                      <a:pt x="2536967" y="1121826"/>
                    </a:lnTo>
                    <a:lnTo>
                      <a:pt x="2897593" y="1132603"/>
                    </a:lnTo>
                    <a:lnTo>
                      <a:pt x="2932774" y="1331966"/>
                    </a:lnTo>
                    <a:lnTo>
                      <a:pt x="2590256" y="1468461"/>
                    </a:lnTo>
                    <a:lnTo>
                      <a:pt x="2591629" y="1489431"/>
                    </a:lnTo>
                    <a:cubicBezTo>
                      <a:pt x="2589349" y="1616619"/>
                      <a:pt x="2565870" y="1744223"/>
                      <a:pt x="2520747" y="1866501"/>
                    </a:cubicBezTo>
                    <a:lnTo>
                      <a:pt x="2514437" y="1879930"/>
                    </a:lnTo>
                    <a:lnTo>
                      <a:pt x="2803260" y="2137440"/>
                    </a:lnTo>
                    <a:lnTo>
                      <a:pt x="2702039" y="2312761"/>
                    </a:lnTo>
                    <a:lnTo>
                      <a:pt x="2334283" y="2191277"/>
                    </a:lnTo>
                    <a:lnTo>
                      <a:pt x="2319995" y="2211637"/>
                    </a:lnTo>
                    <a:cubicBezTo>
                      <a:pt x="2243832" y="2302406"/>
                      <a:pt x="2156847" y="2378603"/>
                      <a:pt x="2062648" y="2439877"/>
                    </a:cubicBezTo>
                    <a:lnTo>
                      <a:pt x="2003075" y="2474637"/>
                    </a:lnTo>
                    <a:lnTo>
                      <a:pt x="2056587" y="2842337"/>
                    </a:lnTo>
                    <a:lnTo>
                      <a:pt x="1866354" y="2911576"/>
                    </a:lnTo>
                    <a:lnTo>
                      <a:pt x="1671448" y="2596242"/>
                    </a:lnTo>
                    <a:lnTo>
                      <a:pt x="1548242" y="2620265"/>
                    </a:lnTo>
                    <a:cubicBezTo>
                      <a:pt x="1476091" y="2627302"/>
                      <a:pt x="1403408" y="2627445"/>
                      <a:pt x="1331260" y="2620591"/>
                    </a:cubicBezTo>
                    <a:lnTo>
                      <a:pt x="1231810" y="2601211"/>
                    </a:lnTo>
                    <a:lnTo>
                      <a:pt x="1049067" y="2896869"/>
                    </a:lnTo>
                    <a:lnTo>
                      <a:pt x="858832" y="2827631"/>
                    </a:lnTo>
                    <a:lnTo>
                      <a:pt x="907780" y="2491308"/>
                    </a:lnTo>
                    <a:lnTo>
                      <a:pt x="816874" y="2436359"/>
                    </a:lnTo>
                    <a:cubicBezTo>
                      <a:pt x="785477" y="2415113"/>
                      <a:pt x="754881" y="2392053"/>
                      <a:pt x="725221" y="2367165"/>
                    </a:cubicBezTo>
                    <a:cubicBezTo>
                      <a:pt x="695562" y="2342277"/>
                      <a:pt x="667538" y="2316150"/>
                      <a:pt x="641163" y="2288921"/>
                    </a:cubicBezTo>
                    <a:lnTo>
                      <a:pt x="574277" y="2212385"/>
                    </a:lnTo>
                    <a:lnTo>
                      <a:pt x="268562" y="2313374"/>
                    </a:lnTo>
                    <a:lnTo>
                      <a:pt x="167340" y="2138053"/>
                    </a:lnTo>
                    <a:lnTo>
                      <a:pt x="411251" y="1920587"/>
                    </a:lnTo>
                    <a:lnTo>
                      <a:pt x="370408" y="1814340"/>
                    </a:lnTo>
                    <a:cubicBezTo>
                      <a:pt x="346310" y="1727013"/>
                      <a:pt x="332834" y="1636964"/>
                      <a:pt x="330144" y="1546283"/>
                    </a:cubicBezTo>
                    <a:lnTo>
                      <a:pt x="333010" y="1450313"/>
                    </a:lnTo>
                    <a:lnTo>
                      <a:pt x="0" y="1317659"/>
                    </a:lnTo>
                    <a:lnTo>
                      <a:pt x="35154" y="1118292"/>
                    </a:lnTo>
                    <a:lnTo>
                      <a:pt x="405289" y="1107180"/>
                    </a:lnTo>
                    <a:lnTo>
                      <a:pt x="444695" y="1011372"/>
                    </a:lnTo>
                    <a:cubicBezTo>
                      <a:pt x="485787" y="926536"/>
                      <a:pt x="537987" y="845252"/>
                      <a:pt x="601458" y="769611"/>
                    </a:cubicBezTo>
                    <a:lnTo>
                      <a:pt x="622589" y="747913"/>
                    </a:lnTo>
                    <a:lnTo>
                      <a:pt x="446039" y="419756"/>
                    </a:lnTo>
                    <a:lnTo>
                      <a:pt x="601120" y="289627"/>
                    </a:lnTo>
                    <a:lnTo>
                      <a:pt x="894887" y="521468"/>
                    </a:lnTo>
                    <a:lnTo>
                      <a:pt x="1005061" y="460695"/>
                    </a:lnTo>
                    <a:cubicBezTo>
                      <a:pt x="1055317" y="437563"/>
                      <a:pt x="1106924" y="418206"/>
                      <a:pt x="1159434" y="402668"/>
                    </a:cubicBezTo>
                    <a:lnTo>
                      <a:pt x="1288857" y="377431"/>
                    </a:lnTo>
                    <a:lnTo>
                      <a:pt x="1367154" y="0"/>
                    </a:lnTo>
                    <a:lnTo>
                      <a:pt x="1569597" y="0"/>
                    </a:lnTo>
                    <a:lnTo>
                      <a:pt x="1646698" y="371669"/>
                    </a:lnTo>
                    <a:lnTo>
                      <a:pt x="1803965" y="402316"/>
                    </a:lnTo>
                    <a:cubicBezTo>
                      <a:pt x="1873976" y="423270"/>
                      <a:pt x="1942381" y="451323"/>
                      <a:pt x="2008116" y="486582"/>
                    </a:cubicBezTo>
                    <a:lnTo>
                      <a:pt x="2055596" y="51876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字魂58号-创中黑-Regular"/>
                  <a:ea typeface="+mj-ea"/>
                </a:endParaRPr>
              </a:p>
            </p:txBody>
          </p:sp>
          <p:sp>
            <p:nvSpPr>
              <p:cNvPr id="24" name="椭圆 23">
                <a:extLst>
                  <a:ext uri="{FF2B5EF4-FFF2-40B4-BE49-F238E27FC236}">
                    <a16:creationId xmlns:a16="http://schemas.microsoft.com/office/drawing/2014/main" id="{59DD0FD5-CF13-3836-94AC-398B8D6F96AF}"/>
                  </a:ext>
                </a:extLst>
              </p:cNvPr>
              <p:cNvSpPr/>
              <p:nvPr/>
            </p:nvSpPr>
            <p:spPr>
              <a:xfrm>
                <a:off x="1820232" y="2465600"/>
                <a:ext cx="1728192" cy="1728192"/>
              </a:xfrm>
              <a:prstGeom prst="ellipse">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zh-CN" altLang="en-US" sz="1279" dirty="0">
                  <a:solidFill>
                    <a:prstClr val="white"/>
                  </a:solidFill>
                  <a:latin typeface="字魂58号-创中黑-Regular"/>
                  <a:ea typeface="+mj-ea"/>
                </a:endParaRPr>
              </a:p>
            </p:txBody>
          </p:sp>
        </p:grpSp>
        <p:sp>
          <p:nvSpPr>
            <p:cNvPr id="22" name="立方体 21">
              <a:extLst>
                <a:ext uri="{FF2B5EF4-FFF2-40B4-BE49-F238E27FC236}">
                  <a16:creationId xmlns:a16="http://schemas.microsoft.com/office/drawing/2014/main" id="{9E01D632-95A8-8A24-A4A4-95B050E0A3DF}"/>
                </a:ext>
              </a:extLst>
            </p:cNvPr>
            <p:cNvSpPr/>
            <p:nvPr/>
          </p:nvSpPr>
          <p:spPr bwMode="auto">
            <a:xfrm>
              <a:off x="12079" y="8026"/>
              <a:ext cx="698" cy="720"/>
            </a:xfrm>
            <a:prstGeom prst="cube">
              <a:avLst/>
            </a:prstGeom>
            <a:solidFill>
              <a:schemeClr val="bg1"/>
            </a:solidFill>
            <a:ln>
              <a:noFill/>
            </a:ln>
          </p:spPr>
          <p:txBody>
            <a:bodyPr vert="horz" wrap="square" lIns="68576" tIns="34289" rIns="68576" bIns="34289" numCol="1" rtlCol="0" anchor="t" anchorCtr="0" compatLnSpc="1">
              <a:noAutofit/>
            </a:bodyPr>
            <a:lstStyle/>
            <a:p>
              <a:pPr defTabSz="685800"/>
              <a:endParaRPr lang="zh-CN" altLang="en-US" sz="900" dirty="0">
                <a:solidFill>
                  <a:prstClr val="black"/>
                </a:solidFill>
                <a:latin typeface="字魂58号-创中黑-Regular"/>
                <a:ea typeface="+mj-ea"/>
                <a:sym typeface="+mn-ea"/>
              </a:endParaRPr>
            </a:p>
          </p:txBody>
        </p:sp>
      </p:grpSp>
      <p:sp>
        <p:nvSpPr>
          <p:cNvPr id="25" name="文本框 24">
            <a:extLst>
              <a:ext uri="{FF2B5EF4-FFF2-40B4-BE49-F238E27FC236}">
                <a16:creationId xmlns:a16="http://schemas.microsoft.com/office/drawing/2014/main" id="{09EA536F-0ED9-ED24-6B17-3A2DF1465A31}"/>
              </a:ext>
            </a:extLst>
          </p:cNvPr>
          <p:cNvSpPr txBox="1"/>
          <p:nvPr/>
        </p:nvSpPr>
        <p:spPr>
          <a:xfrm>
            <a:off x="2792346" y="3552388"/>
            <a:ext cx="1553630" cy="577850"/>
          </a:xfrm>
          <a:prstGeom prst="rect">
            <a:avLst/>
          </a:prstGeom>
          <a:noFill/>
        </p:spPr>
        <p:txBody>
          <a:bodyPr wrap="none" rtlCol="0" anchor="t">
            <a:spAutoFit/>
          </a:bodyPr>
          <a:lstStyle/>
          <a:p>
            <a:pPr algn="dist" defTabSz="685800">
              <a:lnSpc>
                <a:spcPct val="150000"/>
              </a:lnSpc>
            </a:pPr>
            <a:r>
              <a:rPr lang="en-US" altLang="zh-CN" sz="2400" b="1" dirty="0">
                <a:solidFill>
                  <a:srgbClr val="0777D4"/>
                </a:solidFill>
                <a:latin typeface="Arial"/>
                <a:cs typeface="+mn-ea"/>
                <a:sym typeface="+mn-ea"/>
              </a:rPr>
              <a:t>Promoter</a:t>
            </a:r>
          </a:p>
        </p:txBody>
      </p:sp>
      <p:sp>
        <p:nvSpPr>
          <p:cNvPr id="26" name="文本框 25">
            <a:extLst>
              <a:ext uri="{FF2B5EF4-FFF2-40B4-BE49-F238E27FC236}">
                <a16:creationId xmlns:a16="http://schemas.microsoft.com/office/drawing/2014/main" id="{13628935-62A8-D7EE-6033-2C8EF0D0A902}"/>
              </a:ext>
            </a:extLst>
          </p:cNvPr>
          <p:cNvSpPr txBox="1"/>
          <p:nvPr/>
        </p:nvSpPr>
        <p:spPr>
          <a:xfrm>
            <a:off x="4933342" y="3526528"/>
            <a:ext cx="1194558" cy="580415"/>
          </a:xfrm>
          <a:prstGeom prst="rect">
            <a:avLst/>
          </a:prstGeom>
          <a:noFill/>
        </p:spPr>
        <p:txBody>
          <a:bodyPr wrap="none" rtlCol="0" anchor="t">
            <a:spAutoFit/>
          </a:bodyPr>
          <a:lstStyle/>
          <a:p>
            <a:pPr algn="dist" defTabSz="685800">
              <a:lnSpc>
                <a:spcPct val="150000"/>
              </a:lnSpc>
            </a:pPr>
            <a:r>
              <a:rPr lang="en-US" altLang="zh-CN" sz="2400" b="1" dirty="0">
                <a:solidFill>
                  <a:srgbClr val="0777D4"/>
                </a:solidFill>
                <a:latin typeface="Arial"/>
                <a:cs typeface="+mn-ea"/>
                <a:sym typeface="+mn-ea"/>
              </a:rPr>
              <a:t>Leader</a:t>
            </a:r>
            <a:endParaRPr lang="en-US" altLang="zh-CN" sz="2400" b="1" spc="213" dirty="0">
              <a:solidFill>
                <a:srgbClr val="0777D4"/>
              </a:solidFill>
              <a:latin typeface="FZCuHeiSongS-B-GB" panose="02000000000000000000" charset="-122"/>
              <a:ea typeface="FZCuHeiSongS-B-GB" panose="02000000000000000000" charset="-122"/>
              <a:cs typeface="+mn-ea"/>
              <a:sym typeface="+mn-ea"/>
            </a:endParaRPr>
          </a:p>
        </p:txBody>
      </p:sp>
      <p:sp>
        <p:nvSpPr>
          <p:cNvPr id="27" name="文本框 26">
            <a:extLst>
              <a:ext uri="{FF2B5EF4-FFF2-40B4-BE49-F238E27FC236}">
                <a16:creationId xmlns:a16="http://schemas.microsoft.com/office/drawing/2014/main" id="{43DDA81E-59B2-EAC3-019F-96D17D3AC18D}"/>
              </a:ext>
            </a:extLst>
          </p:cNvPr>
          <p:cNvSpPr txBox="1"/>
          <p:nvPr/>
        </p:nvSpPr>
        <p:spPr>
          <a:xfrm>
            <a:off x="6665811" y="3527001"/>
            <a:ext cx="1895071" cy="577850"/>
          </a:xfrm>
          <a:prstGeom prst="rect">
            <a:avLst/>
          </a:prstGeom>
          <a:noFill/>
        </p:spPr>
        <p:txBody>
          <a:bodyPr wrap="none" rtlCol="0" anchor="t">
            <a:spAutoFit/>
          </a:bodyPr>
          <a:lstStyle/>
          <a:p>
            <a:pPr algn="ctr" defTabSz="685800">
              <a:lnSpc>
                <a:spcPct val="150000"/>
              </a:lnSpc>
            </a:pPr>
            <a:r>
              <a:rPr lang="en-US" altLang="zh-CN" sz="2400" b="1" dirty="0">
                <a:solidFill>
                  <a:srgbClr val="0777D4"/>
                </a:solidFill>
                <a:latin typeface="Arial"/>
                <a:cs typeface="+mn-ea"/>
                <a:sym typeface="+mn-ea"/>
              </a:rPr>
              <a:t>Practitioner</a:t>
            </a:r>
          </a:p>
        </p:txBody>
      </p:sp>
      <p:sp>
        <p:nvSpPr>
          <p:cNvPr id="28" name="文本框 27">
            <a:extLst>
              <a:ext uri="{FF2B5EF4-FFF2-40B4-BE49-F238E27FC236}">
                <a16:creationId xmlns:a16="http://schemas.microsoft.com/office/drawing/2014/main" id="{A921C13A-B3D2-99E1-91FE-9374B115CF66}"/>
              </a:ext>
            </a:extLst>
          </p:cNvPr>
          <p:cNvSpPr txBox="1"/>
          <p:nvPr/>
        </p:nvSpPr>
        <p:spPr>
          <a:xfrm>
            <a:off x="557212" y="4026218"/>
            <a:ext cx="2071688" cy="507831"/>
          </a:xfrm>
          <a:prstGeom prst="rect">
            <a:avLst/>
          </a:prstGeom>
          <a:noFill/>
        </p:spPr>
        <p:txBody>
          <a:bodyPr wrap="square" rtlCol="0" anchor="t">
            <a:spAutoFit/>
          </a:bodyPr>
          <a:lstStyle/>
          <a:p>
            <a:pPr algn="ctr" defTabSz="685800"/>
            <a:r>
              <a:rPr lang="en-US" altLang="zh-CN" sz="1350" b="1" dirty="0">
                <a:solidFill>
                  <a:prstClr val="black">
                    <a:lumMod val="65000"/>
                    <a:lumOff val="35000"/>
                  </a:prstClr>
                </a:solidFill>
                <a:latin typeface="Arial"/>
                <a:cs typeface="+mn-ea"/>
                <a:sym typeface="+mn-lt"/>
              </a:rPr>
              <a:t>One-stop Academic Service Platform</a:t>
            </a:r>
            <a:endParaRPr lang="zh-CN" altLang="en-US" sz="1350" b="1" dirty="0">
              <a:solidFill>
                <a:srgbClr val="424040"/>
              </a:solidFill>
              <a:latin typeface="字魂58号-创中黑-Regular"/>
              <a:cs typeface="+mn-ea"/>
              <a:sym typeface="+mn-lt"/>
            </a:endParaRPr>
          </a:p>
        </p:txBody>
      </p:sp>
      <p:sp>
        <p:nvSpPr>
          <p:cNvPr id="29" name="文本框 28">
            <a:extLst>
              <a:ext uri="{FF2B5EF4-FFF2-40B4-BE49-F238E27FC236}">
                <a16:creationId xmlns:a16="http://schemas.microsoft.com/office/drawing/2014/main" id="{E1659A09-34B0-D514-5B0B-1161C085E3E5}"/>
              </a:ext>
            </a:extLst>
          </p:cNvPr>
          <p:cNvSpPr txBox="1"/>
          <p:nvPr/>
        </p:nvSpPr>
        <p:spPr>
          <a:xfrm>
            <a:off x="2772427" y="4017950"/>
            <a:ext cx="1542098" cy="507831"/>
          </a:xfrm>
          <a:prstGeom prst="rect">
            <a:avLst/>
          </a:prstGeom>
          <a:noFill/>
        </p:spPr>
        <p:txBody>
          <a:bodyPr wrap="square" rtlCol="0" anchor="t">
            <a:spAutoFit/>
          </a:bodyPr>
          <a:lstStyle/>
          <a:p>
            <a:pPr algn="ctr" defTabSz="685800"/>
            <a:r>
              <a:rPr lang="en-US" altLang="zh-CN" sz="1350" b="1" dirty="0">
                <a:solidFill>
                  <a:prstClr val="black">
                    <a:lumMod val="65000"/>
                    <a:lumOff val="35000"/>
                  </a:prstClr>
                </a:solidFill>
                <a:latin typeface="Arial"/>
                <a:cs typeface="+mn-ea"/>
                <a:sym typeface="+mn-lt"/>
              </a:rPr>
              <a:t>Innovative Solutions</a:t>
            </a:r>
          </a:p>
        </p:txBody>
      </p:sp>
      <p:sp>
        <p:nvSpPr>
          <p:cNvPr id="30" name="文本框 29">
            <a:extLst>
              <a:ext uri="{FF2B5EF4-FFF2-40B4-BE49-F238E27FC236}">
                <a16:creationId xmlns:a16="http://schemas.microsoft.com/office/drawing/2014/main" id="{98738EF8-6E1C-BC62-C24F-9C2764AC2C8B}"/>
              </a:ext>
            </a:extLst>
          </p:cNvPr>
          <p:cNvSpPr txBox="1"/>
          <p:nvPr/>
        </p:nvSpPr>
        <p:spPr>
          <a:xfrm>
            <a:off x="4678004" y="4026218"/>
            <a:ext cx="1816418" cy="715581"/>
          </a:xfrm>
          <a:prstGeom prst="rect">
            <a:avLst/>
          </a:prstGeom>
          <a:noFill/>
        </p:spPr>
        <p:txBody>
          <a:bodyPr wrap="square" rtlCol="0" anchor="t">
            <a:spAutoFit/>
          </a:bodyPr>
          <a:lstStyle/>
          <a:p>
            <a:pPr algn="ctr" defTabSz="685800"/>
            <a:r>
              <a:rPr lang="en-US" altLang="zh-CN" sz="1350" b="1" dirty="0">
                <a:solidFill>
                  <a:prstClr val="black">
                    <a:lumMod val="65000"/>
                    <a:lumOff val="35000"/>
                  </a:prstClr>
                </a:solidFill>
                <a:latin typeface="Arial"/>
                <a:cs typeface="+mn-ea"/>
                <a:sym typeface="+mn-lt"/>
              </a:rPr>
              <a:t>Reform of Academic Service Industry</a:t>
            </a:r>
          </a:p>
        </p:txBody>
      </p:sp>
      <p:sp>
        <p:nvSpPr>
          <p:cNvPr id="31" name="文本框 30">
            <a:extLst>
              <a:ext uri="{FF2B5EF4-FFF2-40B4-BE49-F238E27FC236}">
                <a16:creationId xmlns:a16="http://schemas.microsoft.com/office/drawing/2014/main" id="{7A8034D7-B4DC-32C7-31D5-8A3B3718941F}"/>
              </a:ext>
            </a:extLst>
          </p:cNvPr>
          <p:cNvSpPr txBox="1"/>
          <p:nvPr/>
        </p:nvSpPr>
        <p:spPr>
          <a:xfrm>
            <a:off x="6500112" y="4026218"/>
            <a:ext cx="2226469" cy="507831"/>
          </a:xfrm>
          <a:prstGeom prst="rect">
            <a:avLst/>
          </a:prstGeom>
          <a:noFill/>
        </p:spPr>
        <p:txBody>
          <a:bodyPr wrap="square" rtlCol="0" anchor="t">
            <a:spAutoFit/>
          </a:bodyPr>
          <a:lstStyle/>
          <a:p>
            <a:pPr algn="ctr" defTabSz="685800"/>
            <a:r>
              <a:rPr lang="en-US" altLang="zh-CN" sz="1350" b="1" dirty="0">
                <a:solidFill>
                  <a:prstClr val="black">
                    <a:lumMod val="65000"/>
                    <a:lumOff val="35000"/>
                  </a:prstClr>
                </a:solidFill>
                <a:latin typeface="Arial"/>
                <a:cs typeface="+mn-ea"/>
                <a:sym typeface="+mn-lt"/>
              </a:rPr>
              <a:t>Academic Service Innovation Infrastructure</a:t>
            </a:r>
          </a:p>
        </p:txBody>
      </p:sp>
      <p:grpSp>
        <p:nvGrpSpPr>
          <p:cNvPr id="32" name="组合 31">
            <a:extLst>
              <a:ext uri="{FF2B5EF4-FFF2-40B4-BE49-F238E27FC236}">
                <a16:creationId xmlns:a16="http://schemas.microsoft.com/office/drawing/2014/main" id="{7796CF6F-618F-A8C8-DA2D-59D8EF576B97}"/>
              </a:ext>
            </a:extLst>
          </p:cNvPr>
          <p:cNvGrpSpPr/>
          <p:nvPr/>
        </p:nvGrpSpPr>
        <p:grpSpPr>
          <a:xfrm>
            <a:off x="1478280" y="4491037"/>
            <a:ext cx="133350" cy="1090613"/>
            <a:chOff x="3034" y="7940"/>
            <a:chExt cx="280" cy="2290"/>
          </a:xfrm>
        </p:grpSpPr>
        <p:cxnSp>
          <p:nvCxnSpPr>
            <p:cNvPr id="33" name="直接连接符 32">
              <a:extLst>
                <a:ext uri="{FF2B5EF4-FFF2-40B4-BE49-F238E27FC236}">
                  <a16:creationId xmlns:a16="http://schemas.microsoft.com/office/drawing/2014/main" id="{531B55C1-BB70-4670-F1E2-C6355EA396CF}"/>
                </a:ext>
              </a:extLst>
            </p:cNvPr>
            <p:cNvCxnSpPr/>
            <p:nvPr/>
          </p:nvCxnSpPr>
          <p:spPr>
            <a:xfrm flipH="1">
              <a:off x="3164" y="8310"/>
              <a:ext cx="10" cy="192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4" name="十字星 74">
              <a:extLst>
                <a:ext uri="{FF2B5EF4-FFF2-40B4-BE49-F238E27FC236}">
                  <a16:creationId xmlns:a16="http://schemas.microsoft.com/office/drawing/2014/main" id="{847F8948-D3B1-DDF8-6B0D-022152CC2D0A}"/>
                </a:ext>
              </a:extLst>
            </p:cNvPr>
            <p:cNvSpPr/>
            <p:nvPr/>
          </p:nvSpPr>
          <p:spPr>
            <a:xfrm>
              <a:off x="3034" y="7940"/>
              <a:ext cx="280" cy="39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grpSp>
        <p:nvGrpSpPr>
          <p:cNvPr id="35" name="组合 34">
            <a:extLst>
              <a:ext uri="{FF2B5EF4-FFF2-40B4-BE49-F238E27FC236}">
                <a16:creationId xmlns:a16="http://schemas.microsoft.com/office/drawing/2014/main" id="{4905DC48-2A41-7E69-0CF1-3D689B8A2CD7}"/>
              </a:ext>
            </a:extLst>
          </p:cNvPr>
          <p:cNvGrpSpPr/>
          <p:nvPr/>
        </p:nvGrpSpPr>
        <p:grpSpPr>
          <a:xfrm>
            <a:off x="3502343" y="4510087"/>
            <a:ext cx="133350" cy="1090613"/>
            <a:chOff x="3034" y="7940"/>
            <a:chExt cx="280" cy="2290"/>
          </a:xfrm>
        </p:grpSpPr>
        <p:cxnSp>
          <p:nvCxnSpPr>
            <p:cNvPr id="36" name="直接连接符 35">
              <a:extLst>
                <a:ext uri="{FF2B5EF4-FFF2-40B4-BE49-F238E27FC236}">
                  <a16:creationId xmlns:a16="http://schemas.microsoft.com/office/drawing/2014/main" id="{66C828A2-ABA9-B694-9F21-5A2DDB939745}"/>
                </a:ext>
              </a:extLst>
            </p:cNvPr>
            <p:cNvCxnSpPr/>
            <p:nvPr/>
          </p:nvCxnSpPr>
          <p:spPr>
            <a:xfrm flipH="1">
              <a:off x="3164" y="8310"/>
              <a:ext cx="10" cy="192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十字星 82">
              <a:extLst>
                <a:ext uri="{FF2B5EF4-FFF2-40B4-BE49-F238E27FC236}">
                  <a16:creationId xmlns:a16="http://schemas.microsoft.com/office/drawing/2014/main" id="{F6D76FF3-87AF-1DFE-B70D-6AAD731D6F8D}"/>
                </a:ext>
              </a:extLst>
            </p:cNvPr>
            <p:cNvSpPr/>
            <p:nvPr/>
          </p:nvSpPr>
          <p:spPr>
            <a:xfrm>
              <a:off x="3034" y="7940"/>
              <a:ext cx="280" cy="39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grpSp>
        <p:nvGrpSpPr>
          <p:cNvPr id="38" name="组合 37">
            <a:extLst>
              <a:ext uri="{FF2B5EF4-FFF2-40B4-BE49-F238E27FC236}">
                <a16:creationId xmlns:a16="http://schemas.microsoft.com/office/drawing/2014/main" id="{47A9D45E-1586-6EF3-9ABB-824485D4441B}"/>
              </a:ext>
            </a:extLst>
          </p:cNvPr>
          <p:cNvGrpSpPr/>
          <p:nvPr/>
        </p:nvGrpSpPr>
        <p:grpSpPr>
          <a:xfrm>
            <a:off x="5478780" y="4505325"/>
            <a:ext cx="133350" cy="1090613"/>
            <a:chOff x="3034" y="7940"/>
            <a:chExt cx="280" cy="2290"/>
          </a:xfrm>
        </p:grpSpPr>
        <p:cxnSp>
          <p:nvCxnSpPr>
            <p:cNvPr id="39" name="直接连接符 38">
              <a:extLst>
                <a:ext uri="{FF2B5EF4-FFF2-40B4-BE49-F238E27FC236}">
                  <a16:creationId xmlns:a16="http://schemas.microsoft.com/office/drawing/2014/main" id="{75D09F5A-8A27-E6CE-F2F3-C410B8428C93}"/>
                </a:ext>
              </a:extLst>
            </p:cNvPr>
            <p:cNvCxnSpPr/>
            <p:nvPr/>
          </p:nvCxnSpPr>
          <p:spPr>
            <a:xfrm flipH="1">
              <a:off x="3164" y="8310"/>
              <a:ext cx="10" cy="192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0" name="十字星 85">
              <a:extLst>
                <a:ext uri="{FF2B5EF4-FFF2-40B4-BE49-F238E27FC236}">
                  <a16:creationId xmlns:a16="http://schemas.microsoft.com/office/drawing/2014/main" id="{550F19F7-C56A-278D-980B-ECB64857D08F}"/>
                </a:ext>
              </a:extLst>
            </p:cNvPr>
            <p:cNvSpPr/>
            <p:nvPr/>
          </p:nvSpPr>
          <p:spPr>
            <a:xfrm>
              <a:off x="3034" y="7940"/>
              <a:ext cx="280" cy="39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grpSp>
        <p:nvGrpSpPr>
          <p:cNvPr id="41" name="组合 40">
            <a:extLst>
              <a:ext uri="{FF2B5EF4-FFF2-40B4-BE49-F238E27FC236}">
                <a16:creationId xmlns:a16="http://schemas.microsoft.com/office/drawing/2014/main" id="{CDC0A056-25A4-D051-3BD5-8B514880F89C}"/>
              </a:ext>
            </a:extLst>
          </p:cNvPr>
          <p:cNvGrpSpPr/>
          <p:nvPr/>
        </p:nvGrpSpPr>
        <p:grpSpPr>
          <a:xfrm>
            <a:off x="7474268" y="4486275"/>
            <a:ext cx="133350" cy="1090613"/>
            <a:chOff x="3034" y="7940"/>
            <a:chExt cx="280" cy="2290"/>
          </a:xfrm>
        </p:grpSpPr>
        <p:cxnSp>
          <p:nvCxnSpPr>
            <p:cNvPr id="42" name="直接连接符 41">
              <a:extLst>
                <a:ext uri="{FF2B5EF4-FFF2-40B4-BE49-F238E27FC236}">
                  <a16:creationId xmlns:a16="http://schemas.microsoft.com/office/drawing/2014/main" id="{BE5A48CD-DB70-D114-AC30-B8778C1850E9}"/>
                </a:ext>
              </a:extLst>
            </p:cNvPr>
            <p:cNvCxnSpPr/>
            <p:nvPr/>
          </p:nvCxnSpPr>
          <p:spPr>
            <a:xfrm flipH="1">
              <a:off x="3164" y="8310"/>
              <a:ext cx="10" cy="192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十字星 88">
              <a:extLst>
                <a:ext uri="{FF2B5EF4-FFF2-40B4-BE49-F238E27FC236}">
                  <a16:creationId xmlns:a16="http://schemas.microsoft.com/office/drawing/2014/main" id="{A0DFC60A-EA31-15BD-8F6A-325A5699FA3F}"/>
                </a:ext>
              </a:extLst>
            </p:cNvPr>
            <p:cNvSpPr/>
            <p:nvPr/>
          </p:nvSpPr>
          <p:spPr>
            <a:xfrm>
              <a:off x="3034" y="7940"/>
              <a:ext cx="280" cy="390"/>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Arial"/>
              </a:endParaRPr>
            </a:p>
          </p:txBody>
        </p:sp>
      </p:grpSp>
      <p:sp>
        <p:nvSpPr>
          <p:cNvPr id="44" name="矩形 43">
            <a:extLst>
              <a:ext uri="{FF2B5EF4-FFF2-40B4-BE49-F238E27FC236}">
                <a16:creationId xmlns:a16="http://schemas.microsoft.com/office/drawing/2014/main" id="{60D9D1C8-6B5C-641C-7748-CD42726B9BBE}"/>
              </a:ext>
            </a:extLst>
          </p:cNvPr>
          <p:cNvSpPr/>
          <p:nvPr/>
        </p:nvSpPr>
        <p:spPr>
          <a:xfrm>
            <a:off x="-3810" y="4824889"/>
            <a:ext cx="9145905" cy="219075"/>
          </a:xfrm>
          <a:prstGeom prst="rect">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lnSpc>
                <a:spcPct val="150000"/>
              </a:lnSpc>
            </a:pPr>
            <a:endParaRPr lang="zh-CN" altLang="en-US" sz="855">
              <a:solidFill>
                <a:prstClr val="white"/>
              </a:solidFill>
              <a:latin typeface="字魂58号-创中黑-Regular"/>
              <a:cs typeface="+mn-ea"/>
              <a:sym typeface="+mn-lt"/>
            </a:endParaRPr>
          </a:p>
        </p:txBody>
      </p:sp>
    </p:spTree>
    <p:extLst>
      <p:ext uri="{BB962C8B-B14F-4D97-AF65-F5344CB8AC3E}">
        <p14:creationId xmlns:p14="http://schemas.microsoft.com/office/powerpoint/2010/main" val="3950810775"/>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7">
            <a:extLst>
              <a:ext uri="{FF2B5EF4-FFF2-40B4-BE49-F238E27FC236}">
                <a16:creationId xmlns:a16="http://schemas.microsoft.com/office/drawing/2014/main" id="{2C5BFC4F-A585-C33C-CD52-5B70015CF3AF}"/>
              </a:ext>
            </a:extLst>
          </p:cNvPr>
          <p:cNvSpPr txBox="1"/>
          <p:nvPr/>
        </p:nvSpPr>
        <p:spPr>
          <a:xfrm>
            <a:off x="945339" y="274086"/>
            <a:ext cx="1955824" cy="388808"/>
          </a:xfrm>
          <a:prstGeom prst="rect">
            <a:avLst/>
          </a:prstGeom>
          <a:noFill/>
        </p:spPr>
        <p:txBody>
          <a:bodyPr wrap="none" lIns="65008" tIns="32504" rIns="65008" bIns="32504" rtlCol="0">
            <a:spAutoFit/>
          </a:bodyPr>
          <a:lstStyle/>
          <a:p>
            <a:pPr defTabSz="685800"/>
            <a:r>
              <a:rPr lang="en-US" altLang="zh-CN" sz="2100" b="1" dirty="0">
                <a:solidFill>
                  <a:prstClr val="black"/>
                </a:solidFill>
                <a:latin typeface="字魂100号-方方先锋体" panose="00000500000000000000" pitchFamily="2" charset="-122"/>
                <a:ea typeface="字魂100号-方方先锋体" panose="00000500000000000000" pitchFamily="2" charset="-122"/>
                <a:cs typeface="Arial" panose="020B0604020202020204" pitchFamily="34" charset="0"/>
              </a:rPr>
              <a:t>Development</a:t>
            </a:r>
            <a:endParaRPr lang="zh-CN" altLang="en-US" sz="2100" b="1" dirty="0">
              <a:solidFill>
                <a:prstClr val="black"/>
              </a:solidFill>
              <a:latin typeface="字魂100号-方方先锋体" panose="00000500000000000000" pitchFamily="2" charset="-122"/>
              <a:ea typeface="字魂100号-方方先锋体" panose="00000500000000000000" pitchFamily="2" charset="-122"/>
              <a:cs typeface="Arial" panose="020B0604020202020204" pitchFamily="34" charset="0"/>
            </a:endParaRPr>
          </a:p>
        </p:txBody>
      </p:sp>
      <p:sp>
        <p:nvSpPr>
          <p:cNvPr id="3" name="五边形 2">
            <a:extLst>
              <a:ext uri="{FF2B5EF4-FFF2-40B4-BE49-F238E27FC236}">
                <a16:creationId xmlns:a16="http://schemas.microsoft.com/office/drawing/2014/main" id="{B7AC3744-9B11-206E-32C6-D1E4EBA52EBF}"/>
              </a:ext>
            </a:extLst>
          </p:cNvPr>
          <p:cNvSpPr>
            <a:spLocks noChangeArrowheads="1"/>
          </p:cNvSpPr>
          <p:nvPr/>
        </p:nvSpPr>
        <p:spPr bwMode="auto">
          <a:xfrm>
            <a:off x="162561" y="298169"/>
            <a:ext cx="496517" cy="335280"/>
          </a:xfrm>
          <a:prstGeom prst="homePlate">
            <a:avLst>
              <a:gd name="adj" fmla="val 49904"/>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4" name="燕尾形 12">
            <a:extLst>
              <a:ext uri="{FF2B5EF4-FFF2-40B4-BE49-F238E27FC236}">
                <a16:creationId xmlns:a16="http://schemas.microsoft.com/office/drawing/2014/main" id="{CA30F0D9-462D-8365-E5AF-E46C7445187C}"/>
              </a:ext>
            </a:extLst>
          </p:cNvPr>
          <p:cNvSpPr>
            <a:spLocks noChangeArrowheads="1"/>
          </p:cNvSpPr>
          <p:nvPr/>
        </p:nvSpPr>
        <p:spPr bwMode="auto">
          <a:xfrm>
            <a:off x="565417" y="298169"/>
            <a:ext cx="306938" cy="335280"/>
          </a:xfrm>
          <a:prstGeom prst="chevron">
            <a:avLst>
              <a:gd name="adj" fmla="val 50000"/>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graphicFrame>
        <p:nvGraphicFramePr>
          <p:cNvPr id="5" name="图表 4">
            <a:extLst>
              <a:ext uri="{FF2B5EF4-FFF2-40B4-BE49-F238E27FC236}">
                <a16:creationId xmlns:a16="http://schemas.microsoft.com/office/drawing/2014/main" id="{1CE3D80D-6E55-AAC2-061C-D9B38E3D6D09}"/>
              </a:ext>
            </a:extLst>
          </p:cNvPr>
          <p:cNvGraphicFramePr/>
          <p:nvPr/>
        </p:nvGraphicFramePr>
        <p:xfrm>
          <a:off x="1871186" y="834390"/>
          <a:ext cx="5401628" cy="396811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47214145"/>
      </p:ext>
    </p:extLst>
  </p:cSld>
  <p:clrMapOvr>
    <a:masterClrMapping/>
  </p:clrMapOvr>
  <p:transition spd="slow">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029EB290-26CF-D4F4-057B-96369D8DD33B}"/>
              </a:ext>
            </a:extLst>
          </p:cNvPr>
          <p:cNvSpPr/>
          <p:nvPr/>
        </p:nvSpPr>
        <p:spPr>
          <a:xfrm>
            <a:off x="1643883" y="1580631"/>
            <a:ext cx="1822414" cy="1093433"/>
          </a:xfrm>
          <a:custGeom>
            <a:avLst/>
            <a:gdLst>
              <a:gd name="connsiteX0" fmla="*/ 0 w 2430018"/>
              <a:gd name="connsiteY0" fmla="*/ 0 h 1457991"/>
              <a:gd name="connsiteX1" fmla="*/ 2430018 w 2430018"/>
              <a:gd name="connsiteY1" fmla="*/ 0 h 1457991"/>
              <a:gd name="connsiteX2" fmla="*/ 2430018 w 2430018"/>
              <a:gd name="connsiteY2" fmla="*/ 1457992 h 1457991"/>
              <a:gd name="connsiteX3" fmla="*/ 0 w 2430018"/>
              <a:gd name="connsiteY3" fmla="*/ 1457992 h 1457991"/>
            </a:gdLst>
            <a:ahLst/>
            <a:cxnLst>
              <a:cxn ang="0">
                <a:pos x="connsiteX0" y="connsiteY0"/>
              </a:cxn>
              <a:cxn ang="0">
                <a:pos x="connsiteX1" y="connsiteY1"/>
              </a:cxn>
              <a:cxn ang="0">
                <a:pos x="connsiteX2" y="connsiteY2"/>
              </a:cxn>
              <a:cxn ang="0">
                <a:pos x="connsiteX3" y="connsiteY3"/>
              </a:cxn>
            </a:cxnLst>
            <a:rect l="l" t="t" r="r" b="b"/>
            <a:pathLst>
              <a:path w="2430018" h="1457991">
                <a:moveTo>
                  <a:pt x="0" y="0"/>
                </a:moveTo>
                <a:lnTo>
                  <a:pt x="2430018" y="0"/>
                </a:lnTo>
                <a:lnTo>
                  <a:pt x="2430018" y="1457992"/>
                </a:lnTo>
                <a:lnTo>
                  <a:pt x="0" y="1457992"/>
                </a:lnTo>
                <a:close/>
              </a:path>
            </a:pathLst>
          </a:custGeom>
          <a:solidFill>
            <a:srgbClr val="FFFFFF"/>
          </a:solidFill>
          <a:ln w="9525" cap="flat">
            <a:noFill/>
            <a:prstDash val="solid"/>
            <a:miter/>
          </a:ln>
        </p:spPr>
        <p:txBody>
          <a:bodyPr rtlCol="0" anchor="ctr"/>
          <a:lstStyle/>
          <a:p>
            <a:pPr defTabSz="685800"/>
            <a:endParaRPr lang="zh-CN" altLang="en-US" sz="1425">
              <a:solidFill>
                <a:prstClr val="black"/>
              </a:solidFill>
              <a:latin typeface="Arial"/>
            </a:endParaRPr>
          </a:p>
        </p:txBody>
      </p:sp>
      <p:sp>
        <p:nvSpPr>
          <p:cNvPr id="3" name="任意多边形: 形状 2">
            <a:extLst>
              <a:ext uri="{FF2B5EF4-FFF2-40B4-BE49-F238E27FC236}">
                <a16:creationId xmlns:a16="http://schemas.microsoft.com/office/drawing/2014/main" id="{BC548339-6CDA-EC87-3B78-90ED4B22E593}"/>
              </a:ext>
            </a:extLst>
          </p:cNvPr>
          <p:cNvSpPr/>
          <p:nvPr/>
        </p:nvSpPr>
        <p:spPr>
          <a:xfrm>
            <a:off x="251" y="141"/>
            <a:ext cx="5357255" cy="5143218"/>
          </a:xfrm>
          <a:custGeom>
            <a:avLst/>
            <a:gdLst>
              <a:gd name="connsiteX0" fmla="*/ 1518666 w 1518666"/>
              <a:gd name="connsiteY0" fmla="*/ 1457992 h 1457991"/>
              <a:gd name="connsiteX1" fmla="*/ 676847 w 1518666"/>
              <a:gd name="connsiteY1" fmla="*/ 0 h 1457991"/>
              <a:gd name="connsiteX2" fmla="*/ 0 w 1518666"/>
              <a:gd name="connsiteY2" fmla="*/ 0 h 1457991"/>
              <a:gd name="connsiteX3" fmla="*/ 0 w 1518666"/>
              <a:gd name="connsiteY3" fmla="*/ 1457992 h 1457991"/>
              <a:gd name="connsiteX4" fmla="*/ 1518666 w 1518666"/>
              <a:gd name="connsiteY4" fmla="*/ 1457992 h 14579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8666" h="1457991">
                <a:moveTo>
                  <a:pt x="1518666" y="1457992"/>
                </a:moveTo>
                <a:lnTo>
                  <a:pt x="676847" y="0"/>
                </a:lnTo>
                <a:lnTo>
                  <a:pt x="0" y="0"/>
                </a:lnTo>
                <a:lnTo>
                  <a:pt x="0" y="1457992"/>
                </a:lnTo>
                <a:lnTo>
                  <a:pt x="1518666" y="1457992"/>
                </a:lnTo>
                <a:close/>
              </a:path>
            </a:pathLst>
          </a:custGeom>
          <a:blipFill dpi="0" rotWithShape="1">
            <a:blip r:embed="rId2">
              <a:extLst>
                <a:ext uri="{28A0092B-C50C-407E-A947-70E740481C1C}">
                  <a14:useLocalDpi xmlns:a14="http://schemas.microsoft.com/office/drawing/2010/main" val="0"/>
                </a:ext>
              </a:extLst>
            </a:blip>
            <a:srcRect/>
            <a:stretch>
              <a:fillRect l="-50424" r="-19844"/>
            </a:stretch>
          </a:blipFill>
          <a:ln w="9525" cap="flat">
            <a:noFill/>
            <a:prstDash val="solid"/>
            <a:miter/>
          </a:ln>
        </p:spPr>
        <p:txBody>
          <a:bodyPr rtlCol="0" anchor="ctr"/>
          <a:lstStyle/>
          <a:p>
            <a:pPr defTabSz="685800"/>
            <a:endParaRPr lang="zh-CN" altLang="en-US" sz="1425">
              <a:solidFill>
                <a:prstClr val="black"/>
              </a:solidFill>
              <a:latin typeface="Arial"/>
            </a:endParaRPr>
          </a:p>
        </p:txBody>
      </p:sp>
      <p:sp>
        <p:nvSpPr>
          <p:cNvPr id="4" name="任意多边形: 形状 3">
            <a:extLst>
              <a:ext uri="{FF2B5EF4-FFF2-40B4-BE49-F238E27FC236}">
                <a16:creationId xmlns:a16="http://schemas.microsoft.com/office/drawing/2014/main" id="{064297D9-6845-9BE5-4403-478A2AA6240D}"/>
              </a:ext>
            </a:extLst>
          </p:cNvPr>
          <p:cNvSpPr/>
          <p:nvPr/>
        </p:nvSpPr>
        <p:spPr>
          <a:xfrm>
            <a:off x="1528662" y="1685641"/>
            <a:ext cx="7619854" cy="2419523"/>
          </a:xfrm>
          <a:custGeom>
            <a:avLst/>
            <a:gdLst>
              <a:gd name="connsiteX0" fmla="*/ 1850743 w 1850791"/>
              <a:gd name="connsiteY0" fmla="*/ 710687 h 710660"/>
              <a:gd name="connsiteX1" fmla="*/ 403991 w 1850791"/>
              <a:gd name="connsiteY1" fmla="*/ 710687 h 710660"/>
              <a:gd name="connsiteX2" fmla="*/ 369034 w 1850791"/>
              <a:gd name="connsiteY2" fmla="*/ 690494 h 710660"/>
              <a:gd name="connsiteX3" fmla="*/ 5370 w 1850791"/>
              <a:gd name="connsiteY3" fmla="*/ 60606 h 710660"/>
              <a:gd name="connsiteX4" fmla="*/ 20153 w 1850791"/>
              <a:gd name="connsiteY4" fmla="*/ 5437 h 710660"/>
              <a:gd name="connsiteX5" fmla="*/ 40327 w 1850791"/>
              <a:gd name="connsiteY5" fmla="*/ 27 h 710660"/>
              <a:gd name="connsiteX6" fmla="*/ 1850743 w 1850791"/>
              <a:gd name="connsiteY6" fmla="*/ 27 h 71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0791" h="710660">
                <a:moveTo>
                  <a:pt x="1850743" y="710687"/>
                </a:moveTo>
                <a:lnTo>
                  <a:pt x="403991" y="710687"/>
                </a:lnTo>
                <a:cubicBezTo>
                  <a:pt x="389570" y="710678"/>
                  <a:pt x="376245" y="702982"/>
                  <a:pt x="369034" y="690494"/>
                </a:cubicBezTo>
                <a:lnTo>
                  <a:pt x="5370" y="60606"/>
                </a:lnTo>
                <a:cubicBezTo>
                  <a:pt x="-5784" y="41289"/>
                  <a:pt x="836" y="16591"/>
                  <a:pt x="20153" y="5437"/>
                </a:cubicBezTo>
                <a:cubicBezTo>
                  <a:pt x="26287" y="1894"/>
                  <a:pt x="33240" y="27"/>
                  <a:pt x="40327" y="27"/>
                </a:cubicBezTo>
                <a:lnTo>
                  <a:pt x="1850743" y="27"/>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5" name="任意多边形: 形状 4">
            <a:extLst>
              <a:ext uri="{FF2B5EF4-FFF2-40B4-BE49-F238E27FC236}">
                <a16:creationId xmlns:a16="http://schemas.microsoft.com/office/drawing/2014/main" id="{DA1007EF-7045-C43E-EAC9-E326EFB5AC8C}"/>
              </a:ext>
            </a:extLst>
          </p:cNvPr>
          <p:cNvSpPr/>
          <p:nvPr/>
        </p:nvSpPr>
        <p:spPr>
          <a:xfrm>
            <a:off x="250" y="370688"/>
            <a:ext cx="2237108" cy="1209941"/>
          </a:xfrm>
          <a:custGeom>
            <a:avLst/>
            <a:gdLst>
              <a:gd name="connsiteX0" fmla="*/ -48 w 882846"/>
              <a:gd name="connsiteY0" fmla="*/ 27 h 477488"/>
              <a:gd name="connsiteX1" fmla="*/ 613743 w 882846"/>
              <a:gd name="connsiteY1" fmla="*/ 27 h 477488"/>
              <a:gd name="connsiteX2" fmla="*/ 648795 w 882846"/>
              <a:gd name="connsiteY2" fmla="*/ 20220 h 477488"/>
              <a:gd name="connsiteX3" fmla="*/ 877395 w 882846"/>
              <a:gd name="connsiteY3" fmla="*/ 416841 h 477488"/>
              <a:gd name="connsiteX4" fmla="*/ 862507 w 882846"/>
              <a:gd name="connsiteY4" fmla="*/ 472115 h 477488"/>
              <a:gd name="connsiteX5" fmla="*/ 842343 w 882846"/>
              <a:gd name="connsiteY5" fmla="*/ 477515 h 477488"/>
              <a:gd name="connsiteX6" fmla="*/ -48 w 882846"/>
              <a:gd name="connsiteY6" fmla="*/ 477515 h 47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846" h="477488">
                <a:moveTo>
                  <a:pt x="-48" y="27"/>
                </a:moveTo>
                <a:lnTo>
                  <a:pt x="613743" y="27"/>
                </a:lnTo>
                <a:cubicBezTo>
                  <a:pt x="628192" y="19"/>
                  <a:pt x="641556" y="7716"/>
                  <a:pt x="648795" y="20220"/>
                </a:cubicBezTo>
                <a:lnTo>
                  <a:pt x="877395" y="416841"/>
                </a:lnTo>
                <a:cubicBezTo>
                  <a:pt x="888549" y="436215"/>
                  <a:pt x="881881" y="460970"/>
                  <a:pt x="862507" y="472115"/>
                </a:cubicBezTo>
                <a:cubicBezTo>
                  <a:pt x="856373" y="475648"/>
                  <a:pt x="849420" y="477506"/>
                  <a:pt x="842343" y="477515"/>
                </a:cubicBezTo>
                <a:lnTo>
                  <a:pt x="-48" y="477515"/>
                </a:lnTo>
                <a:close/>
              </a:path>
            </a:pathLst>
          </a:cu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6" name="文本框 5">
            <a:extLst>
              <a:ext uri="{FF2B5EF4-FFF2-40B4-BE49-F238E27FC236}">
                <a16:creationId xmlns:a16="http://schemas.microsoft.com/office/drawing/2014/main" id="{C3DDDF10-C1F4-EECA-7624-0B71436ACC89}"/>
              </a:ext>
            </a:extLst>
          </p:cNvPr>
          <p:cNvSpPr txBox="1"/>
          <p:nvPr/>
        </p:nvSpPr>
        <p:spPr>
          <a:xfrm>
            <a:off x="4371975" y="2482428"/>
            <a:ext cx="3128143" cy="623248"/>
          </a:xfrm>
          <a:prstGeom prst="rect">
            <a:avLst/>
          </a:prstGeom>
          <a:noFill/>
        </p:spPr>
        <p:txBody>
          <a:bodyPr wrap="square" lIns="0" tIns="0" rIns="0" bIns="0" rtlCol="0">
            <a:spAutoFit/>
          </a:bodyPr>
          <a:lstStyle/>
          <a:p>
            <a:pPr defTabSz="685800"/>
            <a:r>
              <a:rPr lang="en-US" altLang="zh-CN" sz="4050" b="1" spc="427" dirty="0">
                <a:solidFill>
                  <a:prstClr val="white"/>
                </a:solidFill>
                <a:latin typeface="Arial"/>
                <a:ea typeface="DengXian Light" panose="02010600030101010101" charset="-122"/>
                <a:cs typeface="Arial"/>
                <a:sym typeface="Helvetica Light"/>
              </a:rPr>
              <a:t>Activities</a:t>
            </a:r>
          </a:p>
        </p:txBody>
      </p:sp>
      <p:pic>
        <p:nvPicPr>
          <p:cNvPr id="7" name="图片 6">
            <a:extLst>
              <a:ext uri="{FF2B5EF4-FFF2-40B4-BE49-F238E27FC236}">
                <a16:creationId xmlns:a16="http://schemas.microsoft.com/office/drawing/2014/main" id="{D60801E0-99A5-E0B0-6EBA-180A71EB42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4033" y="155195"/>
            <a:ext cx="1981232" cy="590560"/>
          </a:xfrm>
          <a:prstGeom prst="rect">
            <a:avLst/>
          </a:prstGeom>
        </p:spPr>
      </p:pic>
    </p:spTree>
    <p:extLst>
      <p:ext uri="{BB962C8B-B14F-4D97-AF65-F5344CB8AC3E}">
        <p14:creationId xmlns:p14="http://schemas.microsoft.com/office/powerpoint/2010/main" val="2012344494"/>
      </p:ext>
    </p:extLst>
  </p:cSld>
  <p:clrMapOvr>
    <a:masterClrMapping/>
  </p:clrMapOvr>
  <p:transition spd="slow">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7">
            <a:extLst>
              <a:ext uri="{FF2B5EF4-FFF2-40B4-BE49-F238E27FC236}">
                <a16:creationId xmlns:a16="http://schemas.microsoft.com/office/drawing/2014/main" id="{AD5231F4-E417-785A-A597-C32DC8321004}"/>
              </a:ext>
            </a:extLst>
          </p:cNvPr>
          <p:cNvGrpSpPr/>
          <p:nvPr/>
        </p:nvGrpSpPr>
        <p:grpSpPr>
          <a:xfrm>
            <a:off x="5070158" y="4132898"/>
            <a:ext cx="729139" cy="119539"/>
            <a:chOff x="5196840" y="3638550"/>
            <a:chExt cx="899160" cy="230188"/>
          </a:xfrm>
        </p:grpSpPr>
        <p:cxnSp>
          <p:nvCxnSpPr>
            <p:cNvPr id="3" name="Straight Connector 48">
              <a:extLst>
                <a:ext uri="{FF2B5EF4-FFF2-40B4-BE49-F238E27FC236}">
                  <a16:creationId xmlns:a16="http://schemas.microsoft.com/office/drawing/2014/main" id="{21B0E151-26EF-649F-9316-554E51380A7D}"/>
                </a:ext>
              </a:extLst>
            </p:cNvPr>
            <p:cNvCxnSpPr/>
            <p:nvPr/>
          </p:nvCxnSpPr>
          <p:spPr>
            <a:xfrm rot="16200000" flipH="1">
              <a:off x="5196840" y="3638550"/>
              <a:ext cx="228600" cy="22860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49">
              <a:extLst>
                <a:ext uri="{FF2B5EF4-FFF2-40B4-BE49-F238E27FC236}">
                  <a16:creationId xmlns:a16="http://schemas.microsoft.com/office/drawing/2014/main" id="{572B647E-9B4A-146D-6595-916540872E14}"/>
                </a:ext>
              </a:extLst>
            </p:cNvPr>
            <p:cNvCxnSpPr/>
            <p:nvPr/>
          </p:nvCxnSpPr>
          <p:spPr>
            <a:xfrm>
              <a:off x="5410200" y="3867150"/>
              <a:ext cx="685800" cy="1588"/>
            </a:xfrm>
            <a:prstGeom prst="line">
              <a:avLst/>
            </a:prstGeom>
            <a:ln w="38100">
              <a:solidFill>
                <a:schemeClr val="bg1">
                  <a:lumMod val="65000"/>
                </a:schemeClr>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5" name="Group 47">
            <a:extLst>
              <a:ext uri="{FF2B5EF4-FFF2-40B4-BE49-F238E27FC236}">
                <a16:creationId xmlns:a16="http://schemas.microsoft.com/office/drawing/2014/main" id="{4E07D336-970F-9EA5-EB91-4B9244CC4139}"/>
              </a:ext>
            </a:extLst>
          </p:cNvPr>
          <p:cNvGrpSpPr/>
          <p:nvPr/>
        </p:nvGrpSpPr>
        <p:grpSpPr>
          <a:xfrm flipH="1">
            <a:off x="3185636" y="4106704"/>
            <a:ext cx="857250" cy="146685"/>
            <a:chOff x="5196840" y="3638550"/>
            <a:chExt cx="899160" cy="230188"/>
          </a:xfrm>
        </p:grpSpPr>
        <p:cxnSp>
          <p:nvCxnSpPr>
            <p:cNvPr id="6" name="Straight Connector 48">
              <a:extLst>
                <a:ext uri="{FF2B5EF4-FFF2-40B4-BE49-F238E27FC236}">
                  <a16:creationId xmlns:a16="http://schemas.microsoft.com/office/drawing/2014/main" id="{B62763AA-6F96-7EA9-D5CB-58B6D419D45E}"/>
                </a:ext>
              </a:extLst>
            </p:cNvPr>
            <p:cNvCxnSpPr/>
            <p:nvPr/>
          </p:nvCxnSpPr>
          <p:spPr>
            <a:xfrm rot="16200000" flipH="1">
              <a:off x="5196840" y="3638550"/>
              <a:ext cx="228600" cy="22860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49">
              <a:extLst>
                <a:ext uri="{FF2B5EF4-FFF2-40B4-BE49-F238E27FC236}">
                  <a16:creationId xmlns:a16="http://schemas.microsoft.com/office/drawing/2014/main" id="{9FB89209-EE25-9361-95F5-A4974983497B}"/>
                </a:ext>
              </a:extLst>
            </p:cNvPr>
            <p:cNvCxnSpPr/>
            <p:nvPr/>
          </p:nvCxnSpPr>
          <p:spPr>
            <a:xfrm>
              <a:off x="5410200" y="3867150"/>
              <a:ext cx="685800" cy="1588"/>
            </a:xfrm>
            <a:prstGeom prst="line">
              <a:avLst/>
            </a:prstGeom>
            <a:ln w="38100">
              <a:solidFill>
                <a:schemeClr val="bg1">
                  <a:lumMod val="65000"/>
                </a:schemeClr>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085923DD-51FC-501A-E316-A87B2042D760}"/>
              </a:ext>
            </a:extLst>
          </p:cNvPr>
          <p:cNvGrpSpPr/>
          <p:nvPr/>
        </p:nvGrpSpPr>
        <p:grpSpPr>
          <a:xfrm flipV="1">
            <a:off x="2749868" y="2995613"/>
            <a:ext cx="808196" cy="367189"/>
            <a:chOff x="1798838" y="5495825"/>
            <a:chExt cx="1355535" cy="440754"/>
          </a:xfrm>
        </p:grpSpPr>
        <p:cxnSp>
          <p:nvCxnSpPr>
            <p:cNvPr id="9" name="Straight Connector 56">
              <a:extLst>
                <a:ext uri="{FF2B5EF4-FFF2-40B4-BE49-F238E27FC236}">
                  <a16:creationId xmlns:a16="http://schemas.microsoft.com/office/drawing/2014/main" id="{F9B67AFD-7FF1-6D79-8324-EA618FC46771}"/>
                </a:ext>
              </a:extLst>
            </p:cNvPr>
            <p:cNvCxnSpPr/>
            <p:nvPr/>
          </p:nvCxnSpPr>
          <p:spPr>
            <a:xfrm flipH="1" flipV="1">
              <a:off x="2605492" y="5495825"/>
              <a:ext cx="548881" cy="440754"/>
            </a:xfrm>
            <a:prstGeom prst="line">
              <a:avLst/>
            </a:prstGeom>
            <a:ln w="38100">
              <a:solidFill>
                <a:schemeClr val="bg1">
                  <a:lumMod val="6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57">
              <a:extLst>
                <a:ext uri="{FF2B5EF4-FFF2-40B4-BE49-F238E27FC236}">
                  <a16:creationId xmlns:a16="http://schemas.microsoft.com/office/drawing/2014/main" id="{61D392BD-95DD-EC0D-EA8F-7C644597BE03}"/>
                </a:ext>
              </a:extLst>
            </p:cNvPr>
            <p:cNvCxnSpPr/>
            <p:nvPr/>
          </p:nvCxnSpPr>
          <p:spPr>
            <a:xfrm rot="10800000">
              <a:off x="1798838" y="5503865"/>
              <a:ext cx="812800" cy="2117"/>
            </a:xfrm>
            <a:prstGeom prst="line">
              <a:avLst/>
            </a:prstGeom>
            <a:ln w="38100">
              <a:solidFill>
                <a:schemeClr val="bg1">
                  <a:lumMod val="65000"/>
                </a:schemeClr>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11" name="Group 44">
            <a:extLst>
              <a:ext uri="{FF2B5EF4-FFF2-40B4-BE49-F238E27FC236}">
                <a16:creationId xmlns:a16="http://schemas.microsoft.com/office/drawing/2014/main" id="{E8B7D4C8-1D57-E526-69E8-93320154E650}"/>
              </a:ext>
            </a:extLst>
          </p:cNvPr>
          <p:cNvGrpSpPr/>
          <p:nvPr/>
        </p:nvGrpSpPr>
        <p:grpSpPr>
          <a:xfrm>
            <a:off x="5832634" y="2305527"/>
            <a:ext cx="628174" cy="112871"/>
            <a:chOff x="5280660" y="1725930"/>
            <a:chExt cx="902173" cy="228600"/>
          </a:xfrm>
        </p:grpSpPr>
        <p:cxnSp>
          <p:nvCxnSpPr>
            <p:cNvPr id="12" name="Straight Connector 45">
              <a:extLst>
                <a:ext uri="{FF2B5EF4-FFF2-40B4-BE49-F238E27FC236}">
                  <a16:creationId xmlns:a16="http://schemas.microsoft.com/office/drawing/2014/main" id="{78D0502B-426F-176F-962A-B8FA0C6071ED}"/>
                </a:ext>
              </a:extLst>
            </p:cNvPr>
            <p:cNvCxnSpPr/>
            <p:nvPr/>
          </p:nvCxnSpPr>
          <p:spPr>
            <a:xfrm flipV="1">
              <a:off x="5280660" y="1725930"/>
              <a:ext cx="304800" cy="228600"/>
            </a:xfrm>
            <a:prstGeom prst="line">
              <a:avLst/>
            </a:prstGeom>
            <a:ln w="38100">
              <a:solidFill>
                <a:schemeClr val="bg1">
                  <a:lumMod val="6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46">
              <a:extLst>
                <a:ext uri="{FF2B5EF4-FFF2-40B4-BE49-F238E27FC236}">
                  <a16:creationId xmlns:a16="http://schemas.microsoft.com/office/drawing/2014/main" id="{D1EDC6D2-7725-6AD6-D7D8-AAED9601FA45}"/>
                </a:ext>
              </a:extLst>
            </p:cNvPr>
            <p:cNvCxnSpPr/>
            <p:nvPr/>
          </p:nvCxnSpPr>
          <p:spPr>
            <a:xfrm>
              <a:off x="5573233" y="1733550"/>
              <a:ext cx="609600" cy="1588"/>
            </a:xfrm>
            <a:prstGeom prst="line">
              <a:avLst/>
            </a:prstGeom>
            <a:ln w="38100">
              <a:solidFill>
                <a:schemeClr val="bg1">
                  <a:lumMod val="65000"/>
                </a:schemeClr>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E9E18179-49F3-8815-04C0-13E868F605E4}"/>
              </a:ext>
            </a:extLst>
          </p:cNvPr>
          <p:cNvGrpSpPr/>
          <p:nvPr/>
        </p:nvGrpSpPr>
        <p:grpSpPr>
          <a:xfrm rot="10800000">
            <a:off x="5647849" y="3041809"/>
            <a:ext cx="808196" cy="317183"/>
            <a:chOff x="1798838" y="5495825"/>
            <a:chExt cx="1355535" cy="440754"/>
          </a:xfrm>
        </p:grpSpPr>
        <p:cxnSp>
          <p:nvCxnSpPr>
            <p:cNvPr id="15" name="Straight Connector 56">
              <a:extLst>
                <a:ext uri="{FF2B5EF4-FFF2-40B4-BE49-F238E27FC236}">
                  <a16:creationId xmlns:a16="http://schemas.microsoft.com/office/drawing/2014/main" id="{D775F30A-11E6-26C6-E66E-6CFD82A9D309}"/>
                </a:ext>
              </a:extLst>
            </p:cNvPr>
            <p:cNvCxnSpPr/>
            <p:nvPr/>
          </p:nvCxnSpPr>
          <p:spPr>
            <a:xfrm flipH="1" flipV="1">
              <a:off x="2605492" y="5495825"/>
              <a:ext cx="548881" cy="440754"/>
            </a:xfrm>
            <a:prstGeom prst="line">
              <a:avLst/>
            </a:prstGeom>
            <a:ln w="38100">
              <a:solidFill>
                <a:schemeClr val="bg1">
                  <a:lumMod val="65000"/>
                </a:schemeClr>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57">
              <a:extLst>
                <a:ext uri="{FF2B5EF4-FFF2-40B4-BE49-F238E27FC236}">
                  <a16:creationId xmlns:a16="http://schemas.microsoft.com/office/drawing/2014/main" id="{50C604D5-501C-61A9-8E04-83F04ED34EED}"/>
                </a:ext>
              </a:extLst>
            </p:cNvPr>
            <p:cNvCxnSpPr/>
            <p:nvPr/>
          </p:nvCxnSpPr>
          <p:spPr>
            <a:xfrm rot="10800000">
              <a:off x="1798838" y="5503865"/>
              <a:ext cx="812800" cy="2117"/>
            </a:xfrm>
            <a:prstGeom prst="line">
              <a:avLst/>
            </a:prstGeom>
            <a:ln w="38100">
              <a:solidFill>
                <a:schemeClr val="bg1">
                  <a:lumMod val="65000"/>
                </a:schemeClr>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17" name="Group 51">
            <a:extLst>
              <a:ext uri="{FF2B5EF4-FFF2-40B4-BE49-F238E27FC236}">
                <a16:creationId xmlns:a16="http://schemas.microsoft.com/office/drawing/2014/main" id="{08EAC2F0-C4E3-772E-0BA9-485AB052D634}"/>
              </a:ext>
            </a:extLst>
          </p:cNvPr>
          <p:cNvGrpSpPr/>
          <p:nvPr/>
        </p:nvGrpSpPr>
        <p:grpSpPr>
          <a:xfrm rot="10800000">
            <a:off x="3588067" y="1378744"/>
            <a:ext cx="469583" cy="121920"/>
            <a:chOff x="5189220" y="3646170"/>
            <a:chExt cx="906780" cy="228600"/>
          </a:xfrm>
        </p:grpSpPr>
        <p:cxnSp>
          <p:nvCxnSpPr>
            <p:cNvPr id="18" name="Straight Connector 52">
              <a:extLst>
                <a:ext uri="{FF2B5EF4-FFF2-40B4-BE49-F238E27FC236}">
                  <a16:creationId xmlns:a16="http://schemas.microsoft.com/office/drawing/2014/main" id="{4CEF51AB-83FD-2E15-6321-9EBB144E5E1D}"/>
                </a:ext>
              </a:extLst>
            </p:cNvPr>
            <p:cNvCxnSpPr/>
            <p:nvPr/>
          </p:nvCxnSpPr>
          <p:spPr>
            <a:xfrm rot="16200000" flipH="1">
              <a:off x="5189220" y="3646170"/>
              <a:ext cx="228600" cy="22860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53">
              <a:extLst>
                <a:ext uri="{FF2B5EF4-FFF2-40B4-BE49-F238E27FC236}">
                  <a16:creationId xmlns:a16="http://schemas.microsoft.com/office/drawing/2014/main" id="{CDBF1005-32CE-9B65-CD3A-1EDA4F085A4D}"/>
                </a:ext>
              </a:extLst>
            </p:cNvPr>
            <p:cNvCxnSpPr/>
            <p:nvPr/>
          </p:nvCxnSpPr>
          <p:spPr>
            <a:xfrm>
              <a:off x="5410200" y="3867150"/>
              <a:ext cx="685800" cy="1588"/>
            </a:xfrm>
            <a:prstGeom prst="line">
              <a:avLst/>
            </a:prstGeom>
            <a:ln w="38100">
              <a:solidFill>
                <a:schemeClr val="bg1">
                  <a:lumMod val="65000"/>
                </a:schemeClr>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20" name="Group 51">
            <a:extLst>
              <a:ext uri="{FF2B5EF4-FFF2-40B4-BE49-F238E27FC236}">
                <a16:creationId xmlns:a16="http://schemas.microsoft.com/office/drawing/2014/main" id="{E0BD41B3-9C9A-1372-22FA-79667847B460}"/>
              </a:ext>
            </a:extLst>
          </p:cNvPr>
          <p:cNvGrpSpPr/>
          <p:nvPr/>
        </p:nvGrpSpPr>
        <p:grpSpPr>
          <a:xfrm flipV="1">
            <a:off x="5079207" y="1375411"/>
            <a:ext cx="611029" cy="299561"/>
            <a:chOff x="5189220" y="3646170"/>
            <a:chExt cx="906780" cy="228600"/>
          </a:xfrm>
        </p:grpSpPr>
        <p:cxnSp>
          <p:nvCxnSpPr>
            <p:cNvPr id="21" name="Straight Connector 52">
              <a:extLst>
                <a:ext uri="{FF2B5EF4-FFF2-40B4-BE49-F238E27FC236}">
                  <a16:creationId xmlns:a16="http://schemas.microsoft.com/office/drawing/2014/main" id="{FBF74FA2-3A05-1E9B-EB22-EA2F2C8CFFAF}"/>
                </a:ext>
              </a:extLst>
            </p:cNvPr>
            <p:cNvCxnSpPr/>
            <p:nvPr/>
          </p:nvCxnSpPr>
          <p:spPr>
            <a:xfrm rot="16200000" flipH="1">
              <a:off x="5189220" y="3646170"/>
              <a:ext cx="228600" cy="22860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25B258A6-2C40-348B-B4E8-A4EE3B852A67}"/>
                </a:ext>
              </a:extLst>
            </p:cNvPr>
            <p:cNvCxnSpPr/>
            <p:nvPr/>
          </p:nvCxnSpPr>
          <p:spPr>
            <a:xfrm>
              <a:off x="5410200" y="3867150"/>
              <a:ext cx="685800" cy="1588"/>
            </a:xfrm>
            <a:prstGeom prst="line">
              <a:avLst/>
            </a:prstGeom>
            <a:ln w="38100">
              <a:solidFill>
                <a:schemeClr val="bg1">
                  <a:lumMod val="65000"/>
                </a:schemeClr>
              </a:solidFill>
              <a:prstDash val="solid"/>
              <a:tailEnd type="oval"/>
            </a:ln>
          </p:spPr>
          <p:style>
            <a:lnRef idx="1">
              <a:schemeClr val="accent1"/>
            </a:lnRef>
            <a:fillRef idx="0">
              <a:schemeClr val="accent1"/>
            </a:fillRef>
            <a:effectRef idx="0">
              <a:schemeClr val="accent1"/>
            </a:effectRef>
            <a:fontRef idx="minor">
              <a:schemeClr val="tx1"/>
            </a:fontRef>
          </p:style>
        </p:cxnSp>
      </p:grpSp>
      <p:grpSp>
        <p:nvGrpSpPr>
          <p:cNvPr id="23" name="Group 51">
            <a:extLst>
              <a:ext uri="{FF2B5EF4-FFF2-40B4-BE49-F238E27FC236}">
                <a16:creationId xmlns:a16="http://schemas.microsoft.com/office/drawing/2014/main" id="{DF772099-C117-1FCC-26C5-39A0963A1810}"/>
              </a:ext>
            </a:extLst>
          </p:cNvPr>
          <p:cNvGrpSpPr/>
          <p:nvPr/>
        </p:nvGrpSpPr>
        <p:grpSpPr>
          <a:xfrm rot="10800000">
            <a:off x="2746057" y="2291239"/>
            <a:ext cx="557213" cy="243840"/>
            <a:chOff x="5189220" y="3646170"/>
            <a:chExt cx="906780" cy="228600"/>
          </a:xfrm>
        </p:grpSpPr>
        <p:cxnSp>
          <p:nvCxnSpPr>
            <p:cNvPr id="24" name="Straight Connector 52">
              <a:extLst>
                <a:ext uri="{FF2B5EF4-FFF2-40B4-BE49-F238E27FC236}">
                  <a16:creationId xmlns:a16="http://schemas.microsoft.com/office/drawing/2014/main" id="{89F7E5B2-9856-B159-1526-09B0484E71FA}"/>
                </a:ext>
              </a:extLst>
            </p:cNvPr>
            <p:cNvCxnSpPr/>
            <p:nvPr/>
          </p:nvCxnSpPr>
          <p:spPr>
            <a:xfrm rot="16200000" flipH="1">
              <a:off x="5189220" y="3646170"/>
              <a:ext cx="228600" cy="228600"/>
            </a:xfrm>
            <a:prstGeom prst="line">
              <a:avLst/>
            </a:prstGeom>
            <a:ln w="38100">
              <a:solidFill>
                <a:schemeClr val="bg1">
                  <a:lumMod val="6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47774059-155A-BDC0-7AEB-DF60B685A248}"/>
                </a:ext>
              </a:extLst>
            </p:cNvPr>
            <p:cNvCxnSpPr/>
            <p:nvPr/>
          </p:nvCxnSpPr>
          <p:spPr>
            <a:xfrm>
              <a:off x="5410200" y="3867150"/>
              <a:ext cx="685800" cy="1588"/>
            </a:xfrm>
            <a:prstGeom prst="line">
              <a:avLst/>
            </a:prstGeom>
            <a:ln w="38100">
              <a:solidFill>
                <a:schemeClr val="bg1">
                  <a:lumMod val="65000"/>
                </a:schemeClr>
              </a:solidFill>
              <a:prstDash val="solid"/>
              <a:tailEnd type="oval"/>
            </a:ln>
          </p:spPr>
          <p:style>
            <a:lnRef idx="1">
              <a:schemeClr val="accent1"/>
            </a:lnRef>
            <a:fillRef idx="0">
              <a:schemeClr val="accent1"/>
            </a:fillRef>
            <a:effectRef idx="0">
              <a:schemeClr val="accent1"/>
            </a:effectRef>
            <a:fontRef idx="minor">
              <a:schemeClr val="tx1"/>
            </a:fontRef>
          </p:style>
        </p:cxnSp>
      </p:grpSp>
      <p:graphicFrame>
        <p:nvGraphicFramePr>
          <p:cNvPr id="26" name="图表 25">
            <a:extLst>
              <a:ext uri="{FF2B5EF4-FFF2-40B4-BE49-F238E27FC236}">
                <a16:creationId xmlns:a16="http://schemas.microsoft.com/office/drawing/2014/main" id="{BC905555-6E6A-DE80-6BB2-0EC6CF4079D3}"/>
              </a:ext>
            </a:extLst>
          </p:cNvPr>
          <p:cNvGraphicFramePr>
            <a:graphicFrameLocks noChangeAspect="1"/>
          </p:cNvGraphicFramePr>
          <p:nvPr/>
        </p:nvGraphicFramePr>
        <p:xfrm>
          <a:off x="2333625" y="1252537"/>
          <a:ext cx="4533424" cy="3106103"/>
        </p:xfrm>
        <a:graphic>
          <a:graphicData uri="http://schemas.openxmlformats.org/drawingml/2006/chart">
            <c:chart xmlns:c="http://schemas.openxmlformats.org/drawingml/2006/chart" xmlns:r="http://schemas.openxmlformats.org/officeDocument/2006/relationships" r:id="rId2"/>
          </a:graphicData>
        </a:graphic>
      </p:graphicFrame>
      <p:sp>
        <p:nvSpPr>
          <p:cNvPr id="27" name="文本框 26">
            <a:extLst>
              <a:ext uri="{FF2B5EF4-FFF2-40B4-BE49-F238E27FC236}">
                <a16:creationId xmlns:a16="http://schemas.microsoft.com/office/drawing/2014/main" id="{B62EF0CF-C832-6F47-30D7-93A5E393E3A2}"/>
              </a:ext>
            </a:extLst>
          </p:cNvPr>
          <p:cNvSpPr txBox="1"/>
          <p:nvPr/>
        </p:nvSpPr>
        <p:spPr>
          <a:xfrm>
            <a:off x="3696176" y="3555206"/>
            <a:ext cx="959168" cy="577081"/>
          </a:xfrm>
          <a:prstGeom prst="rect">
            <a:avLst/>
          </a:prstGeom>
          <a:noFill/>
        </p:spPr>
        <p:txBody>
          <a:bodyPr wrap="square" rtlCol="0">
            <a:spAutoFit/>
          </a:bodyPr>
          <a:lstStyle/>
          <a:p>
            <a:pPr algn="ctr" defTabSz="514350">
              <a:defRPr/>
            </a:pPr>
            <a:r>
              <a:rPr lang="en-US" sz="1050" b="1" dirty="0">
                <a:solidFill>
                  <a:prstClr val="white"/>
                </a:solidFill>
                <a:latin typeface="Arial"/>
                <a:cs typeface="+mn-ea"/>
                <a:sym typeface="+mn-lt"/>
              </a:rPr>
              <a:t>Academic Conferences</a:t>
            </a:r>
          </a:p>
        </p:txBody>
      </p:sp>
      <p:sp>
        <p:nvSpPr>
          <p:cNvPr id="28" name="文本框 27">
            <a:extLst>
              <a:ext uri="{FF2B5EF4-FFF2-40B4-BE49-F238E27FC236}">
                <a16:creationId xmlns:a16="http://schemas.microsoft.com/office/drawing/2014/main" id="{1DB36949-997E-0B5E-54E7-19EAB15BD12C}"/>
              </a:ext>
            </a:extLst>
          </p:cNvPr>
          <p:cNvSpPr txBox="1"/>
          <p:nvPr/>
        </p:nvSpPr>
        <p:spPr>
          <a:xfrm>
            <a:off x="5132274" y="3022967"/>
            <a:ext cx="965835" cy="438582"/>
          </a:xfrm>
          <a:prstGeom prst="rect">
            <a:avLst/>
          </a:prstGeom>
          <a:noFill/>
        </p:spPr>
        <p:txBody>
          <a:bodyPr wrap="square" rtlCol="0">
            <a:spAutoFit/>
          </a:bodyPr>
          <a:lstStyle/>
          <a:p>
            <a:pPr algn="ctr" defTabSz="514350">
              <a:defRPr/>
            </a:pPr>
            <a:r>
              <a:rPr lang="en-US" sz="1125" b="1" dirty="0">
                <a:solidFill>
                  <a:prstClr val="white"/>
                </a:solidFill>
                <a:latin typeface="Arial"/>
                <a:cs typeface="+mn-ea"/>
                <a:sym typeface="+mn-lt"/>
              </a:rPr>
              <a:t>P</a:t>
            </a:r>
            <a:r>
              <a:rPr lang="en-US" altLang="zh-CN" sz="1125" b="1" dirty="0">
                <a:solidFill>
                  <a:prstClr val="white"/>
                </a:solidFill>
                <a:latin typeface="Arial"/>
                <a:cs typeface="+mn-ea"/>
                <a:sym typeface="+mn-lt"/>
              </a:rPr>
              <a:t>ublication Support</a:t>
            </a:r>
            <a:endParaRPr lang="en-US" sz="1125" b="1" dirty="0">
              <a:solidFill>
                <a:prstClr val="white"/>
              </a:solidFill>
              <a:latin typeface="Arial"/>
              <a:cs typeface="+mn-ea"/>
              <a:sym typeface="+mn-lt"/>
            </a:endParaRPr>
          </a:p>
        </p:txBody>
      </p:sp>
      <p:sp>
        <p:nvSpPr>
          <p:cNvPr id="29" name="矩形 28">
            <a:extLst>
              <a:ext uri="{FF2B5EF4-FFF2-40B4-BE49-F238E27FC236}">
                <a16:creationId xmlns:a16="http://schemas.microsoft.com/office/drawing/2014/main" id="{F2361446-F54A-B1E2-70C8-1402FBF64948}"/>
              </a:ext>
            </a:extLst>
          </p:cNvPr>
          <p:cNvSpPr/>
          <p:nvPr/>
        </p:nvSpPr>
        <p:spPr>
          <a:xfrm>
            <a:off x="3770471" y="1641634"/>
            <a:ext cx="884873" cy="461665"/>
          </a:xfrm>
          <a:prstGeom prst="rect">
            <a:avLst/>
          </a:prstGeom>
          <a:noFill/>
        </p:spPr>
        <p:txBody>
          <a:bodyPr wrap="square" rtlCol="0">
            <a:spAutoFit/>
          </a:bodyPr>
          <a:lstStyle/>
          <a:p>
            <a:pPr algn="ctr" defTabSz="514350">
              <a:defRPr/>
            </a:pPr>
            <a:r>
              <a:rPr lang="en-US" sz="1200" b="1" dirty="0">
                <a:solidFill>
                  <a:prstClr val="white"/>
                </a:solidFill>
                <a:latin typeface="Arial"/>
                <a:cs typeface="+mn-ea"/>
                <a:sym typeface="+mn-lt"/>
              </a:rPr>
              <a:t>AIS Academy</a:t>
            </a:r>
          </a:p>
        </p:txBody>
      </p:sp>
      <p:sp>
        <p:nvSpPr>
          <p:cNvPr id="30" name="矩形 29">
            <a:extLst>
              <a:ext uri="{FF2B5EF4-FFF2-40B4-BE49-F238E27FC236}">
                <a16:creationId xmlns:a16="http://schemas.microsoft.com/office/drawing/2014/main" id="{68C86490-397C-7EC4-6BC5-9FB4A09C8B2B}"/>
              </a:ext>
            </a:extLst>
          </p:cNvPr>
          <p:cNvSpPr/>
          <p:nvPr/>
        </p:nvSpPr>
        <p:spPr>
          <a:xfrm>
            <a:off x="3172777" y="2960370"/>
            <a:ext cx="884873" cy="461665"/>
          </a:xfrm>
          <a:prstGeom prst="rect">
            <a:avLst/>
          </a:prstGeom>
          <a:noFill/>
        </p:spPr>
        <p:txBody>
          <a:bodyPr wrap="square" rtlCol="0">
            <a:spAutoFit/>
          </a:bodyPr>
          <a:lstStyle/>
          <a:p>
            <a:pPr algn="ctr" defTabSz="514350">
              <a:defRPr/>
            </a:pPr>
            <a:r>
              <a:rPr lang="en-US" sz="1200" b="1" dirty="0">
                <a:solidFill>
                  <a:prstClr val="white"/>
                </a:solidFill>
                <a:latin typeface="Arial"/>
                <a:cs typeface="+mn-ea"/>
                <a:sym typeface="+mn-lt"/>
              </a:rPr>
              <a:t>Online </a:t>
            </a:r>
          </a:p>
          <a:p>
            <a:pPr algn="ctr" defTabSz="514350">
              <a:defRPr/>
            </a:pPr>
            <a:r>
              <a:rPr lang="en-US" sz="1200" b="1" dirty="0">
                <a:solidFill>
                  <a:prstClr val="white"/>
                </a:solidFill>
                <a:latin typeface="Arial"/>
                <a:cs typeface="+mn-ea"/>
                <a:sym typeface="+mn-lt"/>
              </a:rPr>
              <a:t>Tools</a:t>
            </a:r>
          </a:p>
        </p:txBody>
      </p:sp>
      <p:sp>
        <p:nvSpPr>
          <p:cNvPr id="31" name="矩形 30">
            <a:extLst>
              <a:ext uri="{FF2B5EF4-FFF2-40B4-BE49-F238E27FC236}">
                <a16:creationId xmlns:a16="http://schemas.microsoft.com/office/drawing/2014/main" id="{817D3A5E-ECA6-E7A4-07D2-29F76FA81F5C}"/>
              </a:ext>
            </a:extLst>
          </p:cNvPr>
          <p:cNvSpPr/>
          <p:nvPr/>
        </p:nvSpPr>
        <p:spPr>
          <a:xfrm>
            <a:off x="4574301" y="1732147"/>
            <a:ext cx="884873" cy="276999"/>
          </a:xfrm>
          <a:prstGeom prst="rect">
            <a:avLst/>
          </a:prstGeom>
          <a:noFill/>
        </p:spPr>
        <p:txBody>
          <a:bodyPr wrap="square" rtlCol="0">
            <a:spAutoFit/>
          </a:bodyPr>
          <a:lstStyle/>
          <a:p>
            <a:pPr algn="ctr" defTabSz="514350">
              <a:defRPr/>
            </a:pPr>
            <a:r>
              <a:rPr lang="en-US" sz="1200" b="1" dirty="0">
                <a:solidFill>
                  <a:prstClr val="white"/>
                </a:solidFill>
                <a:latin typeface="Arial"/>
                <a:cs typeface="+mn-ea"/>
                <a:sym typeface="+mn-lt"/>
              </a:rPr>
              <a:t>Solution</a:t>
            </a:r>
          </a:p>
        </p:txBody>
      </p:sp>
      <p:sp>
        <p:nvSpPr>
          <p:cNvPr id="32" name="矩形 31">
            <a:extLst>
              <a:ext uri="{FF2B5EF4-FFF2-40B4-BE49-F238E27FC236}">
                <a16:creationId xmlns:a16="http://schemas.microsoft.com/office/drawing/2014/main" id="{3679052B-AB76-2D81-78F5-076FC9D96046}"/>
              </a:ext>
            </a:extLst>
          </p:cNvPr>
          <p:cNvSpPr/>
          <p:nvPr/>
        </p:nvSpPr>
        <p:spPr>
          <a:xfrm>
            <a:off x="5131594" y="2122647"/>
            <a:ext cx="913269" cy="646331"/>
          </a:xfrm>
          <a:prstGeom prst="rect">
            <a:avLst/>
          </a:prstGeom>
          <a:noFill/>
        </p:spPr>
        <p:txBody>
          <a:bodyPr wrap="square" rtlCol="0">
            <a:spAutoFit/>
          </a:bodyPr>
          <a:lstStyle/>
          <a:p>
            <a:pPr algn="ctr" defTabSz="514350">
              <a:defRPr/>
            </a:pPr>
            <a:r>
              <a:rPr lang="en-US" sz="1200" b="1" dirty="0">
                <a:solidFill>
                  <a:prstClr val="white"/>
                </a:solidFill>
                <a:latin typeface="Arial"/>
                <a:cs typeface="+mn-ea"/>
                <a:sym typeface="+mn-lt"/>
              </a:rPr>
              <a:t>Global ThinkTank</a:t>
            </a:r>
          </a:p>
        </p:txBody>
      </p:sp>
      <p:sp>
        <p:nvSpPr>
          <p:cNvPr id="33" name="矩形 32">
            <a:extLst>
              <a:ext uri="{FF2B5EF4-FFF2-40B4-BE49-F238E27FC236}">
                <a16:creationId xmlns:a16="http://schemas.microsoft.com/office/drawing/2014/main" id="{4595D278-DD0F-8D9D-05D5-2204279DE91B}"/>
              </a:ext>
            </a:extLst>
          </p:cNvPr>
          <p:cNvSpPr/>
          <p:nvPr/>
        </p:nvSpPr>
        <p:spPr>
          <a:xfrm>
            <a:off x="3198971" y="2215039"/>
            <a:ext cx="884873" cy="461665"/>
          </a:xfrm>
          <a:prstGeom prst="rect">
            <a:avLst/>
          </a:prstGeom>
          <a:noFill/>
        </p:spPr>
        <p:txBody>
          <a:bodyPr wrap="square" rtlCol="0">
            <a:spAutoFit/>
          </a:bodyPr>
          <a:lstStyle/>
          <a:p>
            <a:pPr algn="ctr" defTabSz="514350">
              <a:defRPr/>
            </a:pPr>
            <a:r>
              <a:rPr lang="en-US" sz="1200" b="1" dirty="0">
                <a:solidFill>
                  <a:prstClr val="white"/>
                </a:solidFill>
                <a:latin typeface="Arial"/>
                <a:cs typeface="+mn-ea"/>
                <a:sym typeface="+mn-lt"/>
              </a:rPr>
              <a:t>AIS</a:t>
            </a:r>
          </a:p>
          <a:p>
            <a:pPr algn="ctr" defTabSz="514350">
              <a:defRPr/>
            </a:pPr>
            <a:r>
              <a:rPr lang="en-US" sz="1200" b="1" dirty="0">
                <a:solidFill>
                  <a:prstClr val="white"/>
                </a:solidFill>
                <a:latin typeface="Arial"/>
                <a:cs typeface="+mn-ea"/>
                <a:sym typeface="+mn-lt"/>
              </a:rPr>
              <a:t>Talent</a:t>
            </a:r>
          </a:p>
        </p:txBody>
      </p:sp>
      <p:sp>
        <p:nvSpPr>
          <p:cNvPr id="34" name="矩形 33">
            <a:extLst>
              <a:ext uri="{FF2B5EF4-FFF2-40B4-BE49-F238E27FC236}">
                <a16:creationId xmlns:a16="http://schemas.microsoft.com/office/drawing/2014/main" id="{CB2DDB66-3C32-DF4E-E608-CCFB058A3419}"/>
              </a:ext>
            </a:extLst>
          </p:cNvPr>
          <p:cNvSpPr/>
          <p:nvPr/>
        </p:nvSpPr>
        <p:spPr>
          <a:xfrm>
            <a:off x="4559141" y="3541395"/>
            <a:ext cx="884873" cy="438582"/>
          </a:xfrm>
          <a:prstGeom prst="rect">
            <a:avLst/>
          </a:prstGeom>
          <a:noFill/>
        </p:spPr>
        <p:txBody>
          <a:bodyPr wrap="square" rtlCol="0">
            <a:spAutoFit/>
          </a:bodyPr>
          <a:lstStyle/>
          <a:p>
            <a:pPr algn="ctr" defTabSz="514350">
              <a:defRPr/>
            </a:pPr>
            <a:r>
              <a:rPr lang="en-US" sz="1125" b="1" dirty="0">
                <a:solidFill>
                  <a:prstClr val="white"/>
                </a:solidFill>
                <a:latin typeface="Arial"/>
                <a:cs typeface="+mn-ea"/>
                <a:sym typeface="+mn-lt"/>
              </a:rPr>
              <a:t>Academic Headlines</a:t>
            </a:r>
          </a:p>
        </p:txBody>
      </p:sp>
      <p:sp>
        <p:nvSpPr>
          <p:cNvPr id="35" name="椭圆 34">
            <a:extLst>
              <a:ext uri="{FF2B5EF4-FFF2-40B4-BE49-F238E27FC236}">
                <a16:creationId xmlns:a16="http://schemas.microsoft.com/office/drawing/2014/main" id="{5D4EA1E5-9D4D-37F8-35E3-CD48561881BD}"/>
              </a:ext>
            </a:extLst>
          </p:cNvPr>
          <p:cNvSpPr>
            <a:spLocks noChangeAspect="1"/>
          </p:cNvSpPr>
          <p:nvPr/>
        </p:nvSpPr>
        <p:spPr>
          <a:xfrm>
            <a:off x="4029075" y="2192179"/>
            <a:ext cx="1267778" cy="12677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sz="1013">
              <a:solidFill>
                <a:prstClr val="white"/>
              </a:solidFill>
              <a:latin typeface="Arial"/>
              <a:cs typeface="+mn-ea"/>
              <a:sym typeface="+mn-lt"/>
            </a:endParaRPr>
          </a:p>
        </p:txBody>
      </p:sp>
      <p:grpSp>
        <p:nvGrpSpPr>
          <p:cNvPr id="36" name="组合 35">
            <a:extLst>
              <a:ext uri="{FF2B5EF4-FFF2-40B4-BE49-F238E27FC236}">
                <a16:creationId xmlns:a16="http://schemas.microsoft.com/office/drawing/2014/main" id="{1D993129-1B6B-B857-2E85-26D2AB24B195}"/>
              </a:ext>
            </a:extLst>
          </p:cNvPr>
          <p:cNvGrpSpPr>
            <a:grpSpLocks noChangeAspect="1"/>
          </p:cNvGrpSpPr>
          <p:nvPr/>
        </p:nvGrpSpPr>
        <p:grpSpPr>
          <a:xfrm>
            <a:off x="4098131" y="2242185"/>
            <a:ext cx="1183958" cy="1173004"/>
            <a:chOff x="3937762" y="2131128"/>
            <a:chExt cx="1355300" cy="1342309"/>
          </a:xfrm>
        </p:grpSpPr>
        <p:pic>
          <p:nvPicPr>
            <p:cNvPr id="37" name="图片 36">
              <a:extLst>
                <a:ext uri="{FF2B5EF4-FFF2-40B4-BE49-F238E27FC236}">
                  <a16:creationId xmlns:a16="http://schemas.microsoft.com/office/drawing/2014/main" id="{162B50AB-1F14-2FC5-C4AC-A8F50C44D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7762" y="2131128"/>
              <a:ext cx="1355300" cy="1342309"/>
            </a:xfrm>
            <a:prstGeom prst="rect">
              <a:avLst/>
            </a:prstGeom>
          </p:spPr>
        </p:pic>
        <p:pic>
          <p:nvPicPr>
            <p:cNvPr id="38" name="图片 37">
              <a:extLst>
                <a:ext uri="{FF2B5EF4-FFF2-40B4-BE49-F238E27FC236}">
                  <a16:creationId xmlns:a16="http://schemas.microsoft.com/office/drawing/2014/main" id="{08B293BB-9D0F-AB0B-17C7-DE9F47F798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 r="67365"/>
            <a:stretch>
              <a:fillRect/>
            </a:stretch>
          </p:blipFill>
          <p:spPr>
            <a:xfrm>
              <a:off x="4254963" y="2243485"/>
              <a:ext cx="760219" cy="717549"/>
            </a:xfrm>
            <a:prstGeom prst="ellipse">
              <a:avLst/>
            </a:prstGeom>
            <a:ln>
              <a:noFill/>
            </a:ln>
            <a:effectLst>
              <a:softEdge rad="112500"/>
            </a:effectLst>
          </p:spPr>
        </p:pic>
      </p:grpSp>
      <p:sp>
        <p:nvSpPr>
          <p:cNvPr id="39" name="矩形 38">
            <a:extLst>
              <a:ext uri="{FF2B5EF4-FFF2-40B4-BE49-F238E27FC236}">
                <a16:creationId xmlns:a16="http://schemas.microsoft.com/office/drawing/2014/main" id="{9B259BD6-FC0C-1B12-41E3-CFF10CD534C7}"/>
              </a:ext>
            </a:extLst>
          </p:cNvPr>
          <p:cNvSpPr/>
          <p:nvPr/>
        </p:nvSpPr>
        <p:spPr>
          <a:xfrm>
            <a:off x="4270534" y="2859405"/>
            <a:ext cx="784860" cy="369332"/>
          </a:xfrm>
          <a:prstGeom prst="rect">
            <a:avLst/>
          </a:prstGeom>
        </p:spPr>
        <p:txBody>
          <a:bodyPr wrap="square">
            <a:spAutoFit/>
          </a:bodyPr>
          <a:lstStyle/>
          <a:p>
            <a:pPr algn="ctr" defTabSz="514350">
              <a:defRPr/>
            </a:pPr>
            <a:r>
              <a:rPr lang="en-US" altLang="zh-CN" b="1" dirty="0">
                <a:solidFill>
                  <a:prstClr val="white"/>
                </a:solidFill>
                <a:latin typeface="Arial"/>
                <a:cs typeface="+mn-ea"/>
                <a:sym typeface="+mn-lt"/>
              </a:rPr>
              <a:t>AIS</a:t>
            </a:r>
            <a:endParaRPr lang="en-US" altLang="zh-CN" sz="1500" dirty="0">
              <a:solidFill>
                <a:prstClr val="black"/>
              </a:solidFill>
              <a:latin typeface="Arial"/>
              <a:cs typeface="+mn-ea"/>
              <a:sym typeface="+mn-lt"/>
            </a:endParaRPr>
          </a:p>
        </p:txBody>
      </p:sp>
      <p:sp>
        <p:nvSpPr>
          <p:cNvPr id="40" name="L 形 39">
            <a:extLst>
              <a:ext uri="{FF2B5EF4-FFF2-40B4-BE49-F238E27FC236}">
                <a16:creationId xmlns:a16="http://schemas.microsoft.com/office/drawing/2014/main" id="{333417AB-E253-0929-874E-51CD16C49445}"/>
              </a:ext>
            </a:extLst>
          </p:cNvPr>
          <p:cNvSpPr/>
          <p:nvPr/>
        </p:nvSpPr>
        <p:spPr>
          <a:xfrm rot="10800000" flipH="1">
            <a:off x="1264444" y="862013"/>
            <a:ext cx="132398" cy="119539"/>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41" name="文本框 40">
            <a:extLst>
              <a:ext uri="{FF2B5EF4-FFF2-40B4-BE49-F238E27FC236}">
                <a16:creationId xmlns:a16="http://schemas.microsoft.com/office/drawing/2014/main" id="{D0FEAAF1-3CC3-A5A3-285B-25B4FDD3C24B}"/>
              </a:ext>
            </a:extLst>
          </p:cNvPr>
          <p:cNvSpPr txBox="1"/>
          <p:nvPr/>
        </p:nvSpPr>
        <p:spPr>
          <a:xfrm>
            <a:off x="1264444" y="946309"/>
            <a:ext cx="2323625" cy="891334"/>
          </a:xfrm>
          <a:prstGeom prst="rect">
            <a:avLst/>
          </a:prstGeom>
          <a:noFill/>
        </p:spPr>
        <p:txBody>
          <a:bodyPr wrap="square" rtlCol="0">
            <a:spAutoFit/>
          </a:bodyPr>
          <a:lstStyle/>
          <a:p>
            <a:pPr defTabSz="514350">
              <a:lnSpc>
                <a:spcPts val="1575"/>
              </a:lnSpc>
              <a:defRPr/>
            </a:pPr>
            <a:r>
              <a:rPr lang="en-US" altLang="zh-CN" sz="1013" b="1" dirty="0">
                <a:solidFill>
                  <a:srgbClr val="1774B4"/>
                </a:solidFill>
                <a:latin typeface="Arial"/>
                <a:cs typeface="+mn-ea"/>
                <a:sym typeface="+mn-lt"/>
              </a:rPr>
              <a:t>R</a:t>
            </a:r>
            <a:r>
              <a:rPr lang="zh-CN" altLang="en-US" sz="1013" b="1" dirty="0">
                <a:solidFill>
                  <a:srgbClr val="1774B4"/>
                </a:solidFill>
                <a:latin typeface="Arial"/>
                <a:cs typeface="+mn-ea"/>
                <a:sym typeface="+mn-lt"/>
              </a:rPr>
              <a:t>esearch </a:t>
            </a:r>
            <a:r>
              <a:rPr lang="en-US" altLang="zh-CN" sz="1013" b="1" dirty="0">
                <a:solidFill>
                  <a:srgbClr val="1774B4"/>
                </a:solidFill>
                <a:latin typeface="Arial"/>
                <a:cs typeface="+mn-ea"/>
                <a:sym typeface="+mn-lt"/>
              </a:rPr>
              <a:t>&amp; Science Writing</a:t>
            </a:r>
            <a:r>
              <a:rPr lang="zh-CN" altLang="en-US" sz="1013" b="1" dirty="0">
                <a:solidFill>
                  <a:srgbClr val="1774B4"/>
                </a:solidFill>
                <a:latin typeface="Arial"/>
                <a:cs typeface="+mn-ea"/>
                <a:sym typeface="+mn-lt"/>
              </a:rPr>
              <a:t> </a:t>
            </a:r>
            <a:r>
              <a:rPr lang="en-US" altLang="zh-CN" sz="1013" b="1" dirty="0">
                <a:solidFill>
                  <a:srgbClr val="1774B4"/>
                </a:solidFill>
                <a:latin typeface="Arial"/>
                <a:cs typeface="+mn-ea"/>
                <a:sym typeface="+mn-lt"/>
              </a:rPr>
              <a:t>C</a:t>
            </a:r>
            <a:r>
              <a:rPr lang="zh-CN" altLang="en-US" sz="1013" b="1" dirty="0">
                <a:solidFill>
                  <a:srgbClr val="1774B4"/>
                </a:solidFill>
                <a:latin typeface="Arial"/>
                <a:cs typeface="+mn-ea"/>
                <a:sym typeface="+mn-lt"/>
              </a:rPr>
              <a:t>lassroom</a:t>
            </a:r>
            <a:r>
              <a:rPr lang="en-US" altLang="zh-CN" sz="1013" b="1" dirty="0">
                <a:solidFill>
                  <a:srgbClr val="1774B4"/>
                </a:solidFill>
                <a:latin typeface="Arial"/>
                <a:cs typeface="+mn-ea"/>
                <a:sym typeface="+mn-lt"/>
              </a:rPr>
              <a:t>/Tutoring/Q&amp;A/Academic Live Webinars, and Achievement Sharing</a:t>
            </a:r>
          </a:p>
        </p:txBody>
      </p:sp>
      <p:sp>
        <p:nvSpPr>
          <p:cNvPr id="42" name="L 形 41">
            <a:extLst>
              <a:ext uri="{FF2B5EF4-FFF2-40B4-BE49-F238E27FC236}">
                <a16:creationId xmlns:a16="http://schemas.microsoft.com/office/drawing/2014/main" id="{5FBDEC72-19DB-9AC9-3C2C-583E079B8DE7}"/>
              </a:ext>
            </a:extLst>
          </p:cNvPr>
          <p:cNvSpPr/>
          <p:nvPr/>
        </p:nvSpPr>
        <p:spPr>
          <a:xfrm flipH="1">
            <a:off x="3291840" y="1686878"/>
            <a:ext cx="132398" cy="119539"/>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43" name="矩形 42">
            <a:extLst>
              <a:ext uri="{FF2B5EF4-FFF2-40B4-BE49-F238E27FC236}">
                <a16:creationId xmlns:a16="http://schemas.microsoft.com/office/drawing/2014/main" id="{01F0B6ED-13A0-3194-2BED-4B8F84007472}"/>
              </a:ext>
            </a:extLst>
          </p:cNvPr>
          <p:cNvSpPr/>
          <p:nvPr/>
        </p:nvSpPr>
        <p:spPr>
          <a:xfrm>
            <a:off x="5791336" y="916305"/>
            <a:ext cx="2378258" cy="891334"/>
          </a:xfrm>
          <a:prstGeom prst="rect">
            <a:avLst/>
          </a:prstGeom>
          <a:noFill/>
        </p:spPr>
        <p:txBody>
          <a:bodyPr wrap="square" rtlCol="0">
            <a:spAutoFit/>
          </a:bodyPr>
          <a:lstStyle/>
          <a:p>
            <a:pPr defTabSz="514350">
              <a:lnSpc>
                <a:spcPts val="1575"/>
              </a:lnSpc>
              <a:defRPr/>
            </a:pPr>
            <a:r>
              <a:rPr lang="en-US" altLang="zh-CN" sz="1013" b="1" dirty="0">
                <a:solidFill>
                  <a:srgbClr val="1774B4"/>
                </a:solidFill>
                <a:latin typeface="Arial"/>
                <a:cs typeface="+mn-ea"/>
                <a:sym typeface="+mn-lt"/>
              </a:rPr>
              <a:t>One-stop SaaS Solution for Academic Conferences, AI</a:t>
            </a:r>
            <a:r>
              <a:rPr lang="zh-CN" altLang="en-US" sz="1013" b="1" dirty="0">
                <a:solidFill>
                  <a:srgbClr val="1774B4"/>
                </a:solidFill>
                <a:latin typeface="Arial"/>
                <a:cs typeface="+mn-ea"/>
                <a:sym typeface="+mn-lt"/>
              </a:rPr>
              <a:t> Peer </a:t>
            </a:r>
            <a:r>
              <a:rPr lang="en-US" altLang="zh-CN" sz="1013" b="1" dirty="0">
                <a:solidFill>
                  <a:srgbClr val="1774B4"/>
                </a:solidFill>
                <a:latin typeface="Arial"/>
                <a:cs typeface="+mn-ea"/>
                <a:sym typeface="+mn-lt"/>
              </a:rPr>
              <a:t>R</a:t>
            </a:r>
            <a:r>
              <a:rPr lang="zh-CN" altLang="en-US" sz="1013" b="1" dirty="0">
                <a:solidFill>
                  <a:srgbClr val="1774B4"/>
                </a:solidFill>
                <a:latin typeface="Arial"/>
                <a:cs typeface="+mn-ea"/>
                <a:sym typeface="+mn-lt"/>
              </a:rPr>
              <a:t>eview</a:t>
            </a:r>
            <a:r>
              <a:rPr lang="en-US" altLang="zh-CN" sz="1013" b="1" dirty="0">
                <a:solidFill>
                  <a:srgbClr val="1774B4"/>
                </a:solidFill>
                <a:latin typeface="Arial"/>
                <a:cs typeface="+mn-ea"/>
                <a:sym typeface="+mn-lt"/>
              </a:rPr>
              <a:t>er Matching, </a:t>
            </a:r>
            <a:r>
              <a:rPr lang="zh-CN" altLang="en-US" sz="1013" b="1" dirty="0">
                <a:solidFill>
                  <a:srgbClr val="1774B4"/>
                </a:solidFill>
                <a:latin typeface="Arial"/>
                <a:cs typeface="+mn-ea"/>
                <a:sym typeface="+mn-lt"/>
              </a:rPr>
              <a:t>Online </a:t>
            </a:r>
            <a:r>
              <a:rPr lang="en-US" altLang="zh-CN" sz="1013" b="1" dirty="0">
                <a:solidFill>
                  <a:srgbClr val="1774B4"/>
                </a:solidFill>
                <a:latin typeface="Arial"/>
                <a:cs typeface="+mn-ea"/>
                <a:sym typeface="+mn-lt"/>
              </a:rPr>
              <a:t>C</a:t>
            </a:r>
            <a:r>
              <a:rPr lang="zh-CN" altLang="en-US" sz="1013" b="1" dirty="0">
                <a:solidFill>
                  <a:srgbClr val="1774B4"/>
                </a:solidFill>
                <a:latin typeface="Arial"/>
                <a:cs typeface="+mn-ea"/>
                <a:sym typeface="+mn-lt"/>
              </a:rPr>
              <a:t>lassroom </a:t>
            </a:r>
            <a:r>
              <a:rPr lang="en-US" altLang="zh-CN" sz="1013" b="1" dirty="0">
                <a:solidFill>
                  <a:srgbClr val="1774B4"/>
                </a:solidFill>
                <a:latin typeface="Arial"/>
                <a:cs typeface="+mn-ea"/>
                <a:sym typeface="+mn-lt"/>
              </a:rPr>
              <a:t>&amp;</a:t>
            </a:r>
            <a:r>
              <a:rPr lang="zh-CN" altLang="en-US" sz="1013" b="1" dirty="0">
                <a:solidFill>
                  <a:srgbClr val="1774B4"/>
                </a:solidFill>
                <a:latin typeface="Arial"/>
                <a:cs typeface="+mn-ea"/>
                <a:sym typeface="+mn-lt"/>
              </a:rPr>
              <a:t> </a:t>
            </a:r>
            <a:r>
              <a:rPr lang="en-US" altLang="zh-CN" sz="1013" b="1" dirty="0">
                <a:solidFill>
                  <a:srgbClr val="1774B4"/>
                </a:solidFill>
                <a:latin typeface="Arial"/>
                <a:cs typeface="+mn-ea"/>
                <a:sym typeface="+mn-lt"/>
              </a:rPr>
              <a:t>L</a:t>
            </a:r>
            <a:r>
              <a:rPr lang="zh-CN" altLang="en-US" sz="1013" b="1" dirty="0">
                <a:solidFill>
                  <a:srgbClr val="1774B4"/>
                </a:solidFill>
                <a:latin typeface="Arial"/>
                <a:cs typeface="+mn-ea"/>
                <a:sym typeface="+mn-lt"/>
              </a:rPr>
              <a:t>ive </a:t>
            </a:r>
            <a:r>
              <a:rPr lang="en-US" altLang="zh-CN" sz="1013" b="1" dirty="0">
                <a:solidFill>
                  <a:srgbClr val="1774B4"/>
                </a:solidFill>
                <a:latin typeface="Arial"/>
                <a:cs typeface="+mn-ea"/>
                <a:sym typeface="+mn-lt"/>
              </a:rPr>
              <a:t>Webinar</a:t>
            </a:r>
            <a:r>
              <a:rPr lang="zh-CN" altLang="en-US" sz="1013" b="1" dirty="0">
                <a:solidFill>
                  <a:srgbClr val="1774B4"/>
                </a:solidFill>
                <a:latin typeface="Arial"/>
                <a:cs typeface="+mn-ea"/>
                <a:sym typeface="+mn-lt"/>
              </a:rPr>
              <a:t> </a:t>
            </a:r>
            <a:r>
              <a:rPr lang="en-US" altLang="zh-CN" sz="1013" b="1" dirty="0">
                <a:solidFill>
                  <a:srgbClr val="1774B4"/>
                </a:solidFill>
                <a:latin typeface="Arial"/>
                <a:cs typeface="+mn-ea"/>
                <a:sym typeface="+mn-lt"/>
              </a:rPr>
              <a:t>S</a:t>
            </a:r>
            <a:r>
              <a:rPr lang="zh-CN" altLang="en-US" sz="1013" b="1" dirty="0">
                <a:solidFill>
                  <a:srgbClr val="1774B4"/>
                </a:solidFill>
                <a:latin typeface="Arial"/>
                <a:cs typeface="+mn-ea"/>
                <a:sym typeface="+mn-lt"/>
              </a:rPr>
              <a:t>ystem</a:t>
            </a:r>
          </a:p>
        </p:txBody>
      </p:sp>
      <p:sp>
        <p:nvSpPr>
          <p:cNvPr id="44" name="L 形 43">
            <a:extLst>
              <a:ext uri="{FF2B5EF4-FFF2-40B4-BE49-F238E27FC236}">
                <a16:creationId xmlns:a16="http://schemas.microsoft.com/office/drawing/2014/main" id="{7EC48027-72A4-1924-EE1F-A352E57BEA76}"/>
              </a:ext>
            </a:extLst>
          </p:cNvPr>
          <p:cNvSpPr/>
          <p:nvPr/>
        </p:nvSpPr>
        <p:spPr>
          <a:xfrm rot="10800000" flipH="1">
            <a:off x="5754052" y="862013"/>
            <a:ext cx="132398" cy="119539"/>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45" name="L 形 44">
            <a:extLst>
              <a:ext uri="{FF2B5EF4-FFF2-40B4-BE49-F238E27FC236}">
                <a16:creationId xmlns:a16="http://schemas.microsoft.com/office/drawing/2014/main" id="{7C36048E-31E0-B705-DF36-B5E3CFD366DD}"/>
              </a:ext>
            </a:extLst>
          </p:cNvPr>
          <p:cNvSpPr/>
          <p:nvPr/>
        </p:nvSpPr>
        <p:spPr>
          <a:xfrm flipH="1">
            <a:off x="7840504" y="1699737"/>
            <a:ext cx="132398" cy="119539"/>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grpSp>
        <p:nvGrpSpPr>
          <p:cNvPr id="46" name="组合 45">
            <a:extLst>
              <a:ext uri="{FF2B5EF4-FFF2-40B4-BE49-F238E27FC236}">
                <a16:creationId xmlns:a16="http://schemas.microsoft.com/office/drawing/2014/main" id="{EE04AEA8-3CF2-4CC8-8188-C019138828F5}"/>
              </a:ext>
            </a:extLst>
          </p:cNvPr>
          <p:cNvGrpSpPr/>
          <p:nvPr/>
        </p:nvGrpSpPr>
        <p:grpSpPr>
          <a:xfrm>
            <a:off x="6561298" y="2081212"/>
            <a:ext cx="1647359" cy="606967"/>
            <a:chOff x="6728223" y="1338079"/>
            <a:chExt cx="1871416" cy="689315"/>
          </a:xfrm>
        </p:grpSpPr>
        <p:sp>
          <p:nvSpPr>
            <p:cNvPr id="47" name="L 形 46">
              <a:extLst>
                <a:ext uri="{FF2B5EF4-FFF2-40B4-BE49-F238E27FC236}">
                  <a16:creationId xmlns:a16="http://schemas.microsoft.com/office/drawing/2014/main" id="{39BA3171-520A-A93B-1309-52C448DC4797}"/>
                </a:ext>
              </a:extLst>
            </p:cNvPr>
            <p:cNvSpPr/>
            <p:nvPr/>
          </p:nvSpPr>
          <p:spPr>
            <a:xfrm rot="10800000" flipH="1">
              <a:off x="6728223" y="1338079"/>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48" name="L 形 47">
              <a:extLst>
                <a:ext uri="{FF2B5EF4-FFF2-40B4-BE49-F238E27FC236}">
                  <a16:creationId xmlns:a16="http://schemas.microsoft.com/office/drawing/2014/main" id="{A28D317A-E3A7-B7EA-226E-211BC37260EC}"/>
                </a:ext>
              </a:extLst>
            </p:cNvPr>
            <p:cNvSpPr/>
            <p:nvPr/>
          </p:nvSpPr>
          <p:spPr>
            <a:xfrm flipH="1">
              <a:off x="8415327" y="1792388"/>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49" name="文本框 48">
              <a:extLst>
                <a:ext uri="{FF2B5EF4-FFF2-40B4-BE49-F238E27FC236}">
                  <a16:creationId xmlns:a16="http://schemas.microsoft.com/office/drawing/2014/main" id="{C061CD39-ECD8-1F02-CD98-42C404F68743}"/>
                </a:ext>
              </a:extLst>
            </p:cNvPr>
            <p:cNvSpPr txBox="1"/>
            <p:nvPr/>
          </p:nvSpPr>
          <p:spPr>
            <a:xfrm>
              <a:off x="6763929" y="1391463"/>
              <a:ext cx="1835710" cy="635931"/>
            </a:xfrm>
            <a:prstGeom prst="rect">
              <a:avLst/>
            </a:prstGeom>
            <a:noFill/>
          </p:spPr>
          <p:txBody>
            <a:bodyPr wrap="square" rtlCol="0">
              <a:spAutoFit/>
            </a:bodyPr>
            <a:lstStyle/>
            <a:p>
              <a:pPr defTabSz="514350">
                <a:defRPr/>
              </a:pPr>
              <a:r>
                <a:rPr lang="en-US" altLang="zh-CN" sz="1013" b="1" dirty="0">
                  <a:solidFill>
                    <a:srgbClr val="1774B4"/>
                  </a:solidFill>
                  <a:latin typeface="Arial"/>
                  <a:cs typeface="+mn-ea"/>
                  <a:sym typeface="+mn-lt"/>
                </a:rPr>
                <a:t>Community for Global Scholars &amp; Peer Reviewers</a:t>
              </a:r>
            </a:p>
          </p:txBody>
        </p:sp>
      </p:grpSp>
      <p:grpSp>
        <p:nvGrpSpPr>
          <p:cNvPr id="50" name="组合 49">
            <a:extLst>
              <a:ext uri="{FF2B5EF4-FFF2-40B4-BE49-F238E27FC236}">
                <a16:creationId xmlns:a16="http://schemas.microsoft.com/office/drawing/2014/main" id="{AD4F427F-B24E-1625-E403-45191E71BA0D}"/>
              </a:ext>
            </a:extLst>
          </p:cNvPr>
          <p:cNvGrpSpPr/>
          <p:nvPr/>
        </p:nvGrpSpPr>
        <p:grpSpPr>
          <a:xfrm>
            <a:off x="6561610" y="3084965"/>
            <a:ext cx="2000888" cy="533107"/>
            <a:chOff x="5222458" y="369949"/>
            <a:chExt cx="2460628" cy="605319"/>
          </a:xfrm>
        </p:grpSpPr>
        <p:sp>
          <p:nvSpPr>
            <p:cNvPr id="51" name="L 形 50">
              <a:extLst>
                <a:ext uri="{FF2B5EF4-FFF2-40B4-BE49-F238E27FC236}">
                  <a16:creationId xmlns:a16="http://schemas.microsoft.com/office/drawing/2014/main" id="{FF783C97-4ACE-FA62-D38F-44FBC313E209}"/>
                </a:ext>
              </a:extLst>
            </p:cNvPr>
            <p:cNvSpPr/>
            <p:nvPr/>
          </p:nvSpPr>
          <p:spPr>
            <a:xfrm rot="10800000" flipH="1">
              <a:off x="5222458" y="369949"/>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52" name="L 形 51">
              <a:extLst>
                <a:ext uri="{FF2B5EF4-FFF2-40B4-BE49-F238E27FC236}">
                  <a16:creationId xmlns:a16="http://schemas.microsoft.com/office/drawing/2014/main" id="{0CABE8C5-B8F0-900E-84F8-209F67492916}"/>
                </a:ext>
              </a:extLst>
            </p:cNvPr>
            <p:cNvSpPr/>
            <p:nvPr/>
          </p:nvSpPr>
          <p:spPr>
            <a:xfrm flipH="1">
              <a:off x="7475927" y="839495"/>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53" name="文本框 52">
              <a:extLst>
                <a:ext uri="{FF2B5EF4-FFF2-40B4-BE49-F238E27FC236}">
                  <a16:creationId xmlns:a16="http://schemas.microsoft.com/office/drawing/2014/main" id="{533E22C8-CD35-E9B0-A52C-9111FD5A1E67}"/>
                </a:ext>
              </a:extLst>
            </p:cNvPr>
            <p:cNvSpPr txBox="1"/>
            <p:nvPr/>
          </p:nvSpPr>
          <p:spPr>
            <a:xfrm>
              <a:off x="5260726" y="384758"/>
              <a:ext cx="2422360" cy="546115"/>
            </a:xfrm>
            <a:prstGeom prst="rect">
              <a:avLst/>
            </a:prstGeom>
            <a:noFill/>
          </p:spPr>
          <p:txBody>
            <a:bodyPr wrap="square" rtlCol="0">
              <a:spAutoFit/>
            </a:bodyPr>
            <a:lstStyle/>
            <a:p>
              <a:pPr algn="ctr" defTabSz="514350">
                <a:lnSpc>
                  <a:spcPts val="1575"/>
                </a:lnSpc>
                <a:defRPr/>
              </a:pPr>
              <a:r>
                <a:rPr lang="en-US" sz="1013" b="1" dirty="0">
                  <a:solidFill>
                    <a:srgbClr val="1774B4"/>
                  </a:solidFill>
                  <a:latin typeface="Arial"/>
                  <a:cs typeface="+mn-ea"/>
                  <a:sym typeface="+mn-lt"/>
                </a:rPr>
                <a:t>Publication Support for Authors &amp; Journals </a:t>
              </a:r>
            </a:p>
          </p:txBody>
        </p:sp>
      </p:grpSp>
      <p:grpSp>
        <p:nvGrpSpPr>
          <p:cNvPr id="54" name="组合 53">
            <a:extLst>
              <a:ext uri="{FF2B5EF4-FFF2-40B4-BE49-F238E27FC236}">
                <a16:creationId xmlns:a16="http://schemas.microsoft.com/office/drawing/2014/main" id="{8A84A7E3-829B-3EC7-842B-0A95CD86FFF1}"/>
              </a:ext>
            </a:extLst>
          </p:cNvPr>
          <p:cNvGrpSpPr/>
          <p:nvPr/>
        </p:nvGrpSpPr>
        <p:grpSpPr>
          <a:xfrm>
            <a:off x="5954078" y="3995262"/>
            <a:ext cx="2107850" cy="624364"/>
            <a:chOff x="6965690" y="4139620"/>
            <a:chExt cx="2565597" cy="646888"/>
          </a:xfrm>
        </p:grpSpPr>
        <p:sp>
          <p:nvSpPr>
            <p:cNvPr id="55" name="L 形 54">
              <a:extLst>
                <a:ext uri="{FF2B5EF4-FFF2-40B4-BE49-F238E27FC236}">
                  <a16:creationId xmlns:a16="http://schemas.microsoft.com/office/drawing/2014/main" id="{10D4A621-4BF8-5A87-881E-EC63C6261530}"/>
                </a:ext>
              </a:extLst>
            </p:cNvPr>
            <p:cNvSpPr/>
            <p:nvPr/>
          </p:nvSpPr>
          <p:spPr>
            <a:xfrm rot="10800000" flipH="1">
              <a:off x="6965690" y="4139620"/>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56" name="L 形 55">
              <a:extLst>
                <a:ext uri="{FF2B5EF4-FFF2-40B4-BE49-F238E27FC236}">
                  <a16:creationId xmlns:a16="http://schemas.microsoft.com/office/drawing/2014/main" id="{B71A35A2-B288-03FF-6384-6B9EA5CE5F23}"/>
                </a:ext>
              </a:extLst>
            </p:cNvPr>
            <p:cNvSpPr/>
            <p:nvPr/>
          </p:nvSpPr>
          <p:spPr>
            <a:xfrm flipH="1">
              <a:off x="9380819" y="4650735"/>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grpSp>
      <p:sp>
        <p:nvSpPr>
          <p:cNvPr id="57" name="文本框 56">
            <a:extLst>
              <a:ext uri="{FF2B5EF4-FFF2-40B4-BE49-F238E27FC236}">
                <a16:creationId xmlns:a16="http://schemas.microsoft.com/office/drawing/2014/main" id="{4C8ECB6F-F78A-FA46-C75F-AFA92BF49F24}"/>
              </a:ext>
            </a:extLst>
          </p:cNvPr>
          <p:cNvSpPr txBox="1"/>
          <p:nvPr/>
        </p:nvSpPr>
        <p:spPr>
          <a:xfrm>
            <a:off x="6037898" y="4069080"/>
            <a:ext cx="2240280" cy="559961"/>
          </a:xfrm>
          <a:prstGeom prst="rect">
            <a:avLst/>
          </a:prstGeom>
          <a:noFill/>
        </p:spPr>
        <p:txBody>
          <a:bodyPr wrap="square" rtlCol="0">
            <a:spAutoFit/>
          </a:bodyPr>
          <a:lstStyle>
            <a:defPPr>
              <a:defRPr lang="zh-CN"/>
            </a:defPPr>
            <a:lvl1pPr>
              <a:defRPr>
                <a:solidFill>
                  <a:srgbClr val="1774B4"/>
                </a:solidFill>
                <a:latin typeface="Microsoft YaHei" panose="020B0503020204020204" charset="-122"/>
                <a:ea typeface="Microsoft YaHei" panose="020B0503020204020204" charset="-122"/>
              </a:defRPr>
            </a:lvl1pPr>
          </a:lstStyle>
          <a:p>
            <a:pPr defTabSz="514350">
              <a:defRPr/>
            </a:pPr>
            <a:r>
              <a:rPr lang="en-US" altLang="zh-CN" sz="1013" b="1" dirty="0">
                <a:latin typeface="Arial"/>
                <a:ea typeface="+mn-ea"/>
                <a:cs typeface="+mn-ea"/>
                <a:sym typeface="+mn-lt"/>
              </a:rPr>
              <a:t>Media for Research </a:t>
            </a:r>
            <a:r>
              <a:rPr lang="zh-CN" altLang="en-US" sz="1013" b="1" dirty="0">
                <a:latin typeface="Arial"/>
                <a:ea typeface="+mn-ea"/>
                <a:cs typeface="+mn-ea"/>
                <a:sym typeface="+mn-lt"/>
              </a:rPr>
              <a:t>Frontiers, </a:t>
            </a:r>
            <a:r>
              <a:rPr lang="en-US" altLang="zh-CN" sz="1013" b="1" dirty="0">
                <a:latin typeface="Arial"/>
                <a:ea typeface="+mn-ea"/>
                <a:cs typeface="+mn-ea"/>
                <a:sym typeface="+mn-lt"/>
              </a:rPr>
              <a:t>H</a:t>
            </a:r>
            <a:r>
              <a:rPr lang="zh-CN" altLang="en-US" sz="1013" b="1" dirty="0">
                <a:latin typeface="Arial"/>
                <a:ea typeface="+mn-ea"/>
                <a:cs typeface="+mn-ea"/>
                <a:sym typeface="+mn-lt"/>
              </a:rPr>
              <a:t>otspots </a:t>
            </a:r>
            <a:r>
              <a:rPr lang="en-US" altLang="zh-CN" sz="1013" b="1" dirty="0">
                <a:latin typeface="Arial"/>
                <a:ea typeface="+mn-ea"/>
                <a:cs typeface="+mn-ea"/>
                <a:sym typeface="+mn-lt"/>
              </a:rPr>
              <a:t>&amp; Tips</a:t>
            </a:r>
            <a:r>
              <a:rPr lang="zh-CN" altLang="en-US" sz="1013" b="1" dirty="0">
                <a:latin typeface="Arial"/>
                <a:ea typeface="+mn-ea"/>
                <a:cs typeface="+mn-ea"/>
                <a:sym typeface="+mn-lt"/>
              </a:rPr>
              <a:t>, </a:t>
            </a:r>
            <a:r>
              <a:rPr lang="en-US" altLang="zh-CN" sz="1013" b="1" dirty="0">
                <a:latin typeface="Arial"/>
                <a:ea typeface="+mn-ea"/>
                <a:cs typeface="+mn-ea"/>
                <a:sym typeface="+mn-lt"/>
              </a:rPr>
              <a:t>J</a:t>
            </a:r>
            <a:r>
              <a:rPr lang="zh-CN" altLang="en-US" sz="1013" b="1" dirty="0">
                <a:latin typeface="Arial"/>
                <a:ea typeface="+mn-ea"/>
                <a:cs typeface="+mn-ea"/>
                <a:sym typeface="+mn-lt"/>
              </a:rPr>
              <a:t>ournal </a:t>
            </a:r>
            <a:r>
              <a:rPr lang="en-US" altLang="zh-CN" sz="1013" b="1" dirty="0">
                <a:latin typeface="Arial"/>
                <a:ea typeface="+mn-ea"/>
                <a:cs typeface="+mn-ea"/>
                <a:sym typeface="+mn-lt"/>
              </a:rPr>
              <a:t>I</a:t>
            </a:r>
            <a:r>
              <a:rPr lang="zh-CN" altLang="en-US" sz="1013" b="1" dirty="0">
                <a:latin typeface="Arial"/>
                <a:ea typeface="+mn-ea"/>
                <a:cs typeface="+mn-ea"/>
                <a:sym typeface="+mn-lt"/>
              </a:rPr>
              <a:t>n</a:t>
            </a:r>
            <a:r>
              <a:rPr lang="en-US" altLang="zh-CN" sz="1013" b="1" dirty="0" err="1">
                <a:latin typeface="Arial"/>
                <a:ea typeface="+mn-ea"/>
                <a:cs typeface="+mn-ea"/>
                <a:sym typeface="+mn-lt"/>
              </a:rPr>
              <a:t>telligence</a:t>
            </a:r>
            <a:r>
              <a:rPr lang="zh-CN" altLang="en-US" sz="1013" b="1" dirty="0">
                <a:latin typeface="Arial"/>
                <a:ea typeface="+mn-ea"/>
                <a:cs typeface="+mn-ea"/>
                <a:sym typeface="+mn-lt"/>
              </a:rPr>
              <a:t>, </a:t>
            </a:r>
            <a:r>
              <a:rPr lang="en-US" altLang="zh-CN" sz="1013" b="1" dirty="0">
                <a:latin typeface="Arial"/>
                <a:ea typeface="+mn-ea"/>
                <a:cs typeface="+mn-ea"/>
                <a:sym typeface="+mn-lt"/>
              </a:rPr>
              <a:t>Industrial Reports</a:t>
            </a:r>
          </a:p>
        </p:txBody>
      </p:sp>
      <p:grpSp>
        <p:nvGrpSpPr>
          <p:cNvPr id="58" name="组合 57">
            <a:extLst>
              <a:ext uri="{FF2B5EF4-FFF2-40B4-BE49-F238E27FC236}">
                <a16:creationId xmlns:a16="http://schemas.microsoft.com/office/drawing/2014/main" id="{F7F3EF04-4994-200E-1A52-F067060CBFFF}"/>
              </a:ext>
            </a:extLst>
          </p:cNvPr>
          <p:cNvGrpSpPr/>
          <p:nvPr/>
        </p:nvGrpSpPr>
        <p:grpSpPr>
          <a:xfrm>
            <a:off x="1264454" y="4000977"/>
            <a:ext cx="2069780" cy="618649"/>
            <a:chOff x="2609635" y="375665"/>
            <a:chExt cx="2351242" cy="702254"/>
          </a:xfrm>
        </p:grpSpPr>
        <p:sp>
          <p:nvSpPr>
            <p:cNvPr id="59" name="文本框 58">
              <a:extLst>
                <a:ext uri="{FF2B5EF4-FFF2-40B4-BE49-F238E27FC236}">
                  <a16:creationId xmlns:a16="http://schemas.microsoft.com/office/drawing/2014/main" id="{06D8DFE0-A288-B1E9-FF93-71CA41CDB4EA}"/>
                </a:ext>
              </a:extLst>
            </p:cNvPr>
            <p:cNvSpPr txBox="1"/>
            <p:nvPr/>
          </p:nvSpPr>
          <p:spPr>
            <a:xfrm>
              <a:off x="2797905" y="375665"/>
              <a:ext cx="2162972" cy="545964"/>
            </a:xfrm>
            <a:prstGeom prst="rect">
              <a:avLst/>
            </a:prstGeom>
            <a:noFill/>
          </p:spPr>
          <p:txBody>
            <a:bodyPr wrap="square" rtlCol="0">
              <a:spAutoFit/>
            </a:bodyPr>
            <a:lstStyle/>
            <a:p>
              <a:pPr defTabSz="514350">
                <a:lnSpc>
                  <a:spcPts val="1575"/>
                </a:lnSpc>
                <a:defRPr/>
              </a:pPr>
              <a:r>
                <a:rPr lang="en-US" altLang="zh-CN" sz="1013" b="1" dirty="0">
                  <a:solidFill>
                    <a:srgbClr val="1774B4"/>
                  </a:solidFill>
                  <a:latin typeface="Arial"/>
                  <a:cs typeface="+mn-ea"/>
                  <a:sym typeface="+mn-lt"/>
                </a:rPr>
                <a:t>One-stop Platform for Conference Organizations</a:t>
              </a:r>
              <a:endParaRPr lang="zh-CN" altLang="en-US" sz="1013" b="1" dirty="0">
                <a:solidFill>
                  <a:srgbClr val="1774B4"/>
                </a:solidFill>
                <a:latin typeface="Arial"/>
                <a:cs typeface="+mn-ea"/>
                <a:sym typeface="+mn-lt"/>
              </a:endParaRPr>
            </a:p>
          </p:txBody>
        </p:sp>
        <p:sp>
          <p:nvSpPr>
            <p:cNvPr id="60" name="L 形 59">
              <a:extLst>
                <a:ext uri="{FF2B5EF4-FFF2-40B4-BE49-F238E27FC236}">
                  <a16:creationId xmlns:a16="http://schemas.microsoft.com/office/drawing/2014/main" id="{B7F0BA59-DB12-1D2D-91F6-1E81BC56ED2B}"/>
                </a:ext>
              </a:extLst>
            </p:cNvPr>
            <p:cNvSpPr/>
            <p:nvPr/>
          </p:nvSpPr>
          <p:spPr>
            <a:xfrm rot="10800000" flipH="1">
              <a:off x="2609635" y="375665"/>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61" name="L 形 60">
              <a:extLst>
                <a:ext uri="{FF2B5EF4-FFF2-40B4-BE49-F238E27FC236}">
                  <a16:creationId xmlns:a16="http://schemas.microsoft.com/office/drawing/2014/main" id="{99BFAB02-ED49-42A3-AF28-E727F38D0095}"/>
                </a:ext>
              </a:extLst>
            </p:cNvPr>
            <p:cNvSpPr/>
            <p:nvPr/>
          </p:nvSpPr>
          <p:spPr>
            <a:xfrm flipH="1">
              <a:off x="4569219" y="942146"/>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grpSp>
      <p:grpSp>
        <p:nvGrpSpPr>
          <p:cNvPr id="62" name="组合 61">
            <a:extLst>
              <a:ext uri="{FF2B5EF4-FFF2-40B4-BE49-F238E27FC236}">
                <a16:creationId xmlns:a16="http://schemas.microsoft.com/office/drawing/2014/main" id="{140F8264-BDEE-160B-4392-9059425BFD99}"/>
              </a:ext>
            </a:extLst>
          </p:cNvPr>
          <p:cNvGrpSpPr/>
          <p:nvPr/>
        </p:nvGrpSpPr>
        <p:grpSpPr>
          <a:xfrm>
            <a:off x="441967" y="3041809"/>
            <a:ext cx="2370773" cy="687229"/>
            <a:chOff x="-44969" y="4017010"/>
            <a:chExt cx="2625609" cy="780302"/>
          </a:xfrm>
        </p:grpSpPr>
        <p:sp>
          <p:nvSpPr>
            <p:cNvPr id="63" name="矩形 62">
              <a:extLst>
                <a:ext uri="{FF2B5EF4-FFF2-40B4-BE49-F238E27FC236}">
                  <a16:creationId xmlns:a16="http://schemas.microsoft.com/office/drawing/2014/main" id="{E52C043A-9796-1CC4-7543-BE8D77F727C0}"/>
                </a:ext>
              </a:extLst>
            </p:cNvPr>
            <p:cNvSpPr/>
            <p:nvPr/>
          </p:nvSpPr>
          <p:spPr>
            <a:xfrm>
              <a:off x="61575" y="4031611"/>
              <a:ext cx="2519065" cy="546104"/>
            </a:xfrm>
            <a:prstGeom prst="rect">
              <a:avLst/>
            </a:prstGeom>
            <a:noFill/>
          </p:spPr>
          <p:txBody>
            <a:bodyPr wrap="square" rtlCol="0">
              <a:spAutoFit/>
            </a:bodyPr>
            <a:lstStyle/>
            <a:p>
              <a:pPr defTabSz="514350">
                <a:lnSpc>
                  <a:spcPts val="1575"/>
                </a:lnSpc>
                <a:defRPr/>
              </a:pPr>
              <a:r>
                <a:rPr lang="en-US" altLang="zh-CN" sz="1013" b="1" dirty="0">
                  <a:solidFill>
                    <a:srgbClr val="1774B4"/>
                  </a:solidFill>
                  <a:latin typeface="Arial"/>
                  <a:cs typeface="+mn-ea"/>
                  <a:sym typeface="+mn-lt"/>
                </a:rPr>
                <a:t>Online Database for Papers Submission &amp; Journal Matching</a:t>
              </a:r>
              <a:endParaRPr lang="zh-CN" altLang="en-US" sz="1013" b="1" dirty="0">
                <a:solidFill>
                  <a:srgbClr val="1774B4"/>
                </a:solidFill>
                <a:latin typeface="Arial"/>
                <a:cs typeface="+mn-ea"/>
                <a:sym typeface="+mn-lt"/>
              </a:endParaRPr>
            </a:p>
          </p:txBody>
        </p:sp>
        <p:sp>
          <p:nvSpPr>
            <p:cNvPr id="64" name="L 形 63">
              <a:extLst>
                <a:ext uri="{FF2B5EF4-FFF2-40B4-BE49-F238E27FC236}">
                  <a16:creationId xmlns:a16="http://schemas.microsoft.com/office/drawing/2014/main" id="{64FB5652-85DB-BF98-43D5-74CFD4EF7F14}"/>
                </a:ext>
              </a:extLst>
            </p:cNvPr>
            <p:cNvSpPr/>
            <p:nvPr/>
          </p:nvSpPr>
          <p:spPr>
            <a:xfrm rot="10800000" flipH="1">
              <a:off x="-44969" y="4017010"/>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65" name="L 形 64">
              <a:extLst>
                <a:ext uri="{FF2B5EF4-FFF2-40B4-BE49-F238E27FC236}">
                  <a16:creationId xmlns:a16="http://schemas.microsoft.com/office/drawing/2014/main" id="{2716AA12-625C-FE8A-A25F-8E2B7B6030C6}"/>
                </a:ext>
              </a:extLst>
            </p:cNvPr>
            <p:cNvSpPr/>
            <p:nvPr/>
          </p:nvSpPr>
          <p:spPr>
            <a:xfrm flipH="1">
              <a:off x="2224533" y="4661539"/>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grpSp>
      <p:grpSp>
        <p:nvGrpSpPr>
          <p:cNvPr id="66" name="组合 65">
            <a:extLst>
              <a:ext uri="{FF2B5EF4-FFF2-40B4-BE49-F238E27FC236}">
                <a16:creationId xmlns:a16="http://schemas.microsoft.com/office/drawing/2014/main" id="{57F071DF-7F81-8082-CC8E-BDD9167266B8}"/>
              </a:ext>
            </a:extLst>
          </p:cNvPr>
          <p:cNvGrpSpPr/>
          <p:nvPr/>
        </p:nvGrpSpPr>
        <p:grpSpPr>
          <a:xfrm>
            <a:off x="577831" y="2040732"/>
            <a:ext cx="2109638" cy="683419"/>
            <a:chOff x="6559777" y="2736055"/>
            <a:chExt cx="2396030" cy="775853"/>
          </a:xfrm>
        </p:grpSpPr>
        <p:sp>
          <p:nvSpPr>
            <p:cNvPr id="67" name="L 形 66">
              <a:extLst>
                <a:ext uri="{FF2B5EF4-FFF2-40B4-BE49-F238E27FC236}">
                  <a16:creationId xmlns:a16="http://schemas.microsoft.com/office/drawing/2014/main" id="{52200881-FA00-4DF6-8B19-E441687B1B80}"/>
                </a:ext>
              </a:extLst>
            </p:cNvPr>
            <p:cNvSpPr/>
            <p:nvPr/>
          </p:nvSpPr>
          <p:spPr>
            <a:xfrm rot="10800000" flipH="1">
              <a:off x="6679687" y="2736055"/>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68" name="L 形 67">
              <a:extLst>
                <a:ext uri="{FF2B5EF4-FFF2-40B4-BE49-F238E27FC236}">
                  <a16:creationId xmlns:a16="http://schemas.microsoft.com/office/drawing/2014/main" id="{A089E2E7-22C4-DAE5-F010-3FAEEE87D371}"/>
                </a:ext>
              </a:extLst>
            </p:cNvPr>
            <p:cNvSpPr/>
            <p:nvPr/>
          </p:nvSpPr>
          <p:spPr>
            <a:xfrm flipH="1">
              <a:off x="8735298" y="3376135"/>
              <a:ext cx="150468" cy="135773"/>
            </a:xfrm>
            <a:prstGeom prst="corner">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noAutofit/>
            </a:bodyPr>
            <a:lstStyle/>
            <a:p>
              <a:pPr algn="ctr" defTabSz="514350">
                <a:defRPr/>
              </a:pPr>
              <a:endParaRPr lang="zh-CN" altLang="en-US" sz="1013">
                <a:solidFill>
                  <a:prstClr val="black"/>
                </a:solidFill>
                <a:latin typeface="Arial"/>
                <a:cs typeface="+mn-ea"/>
                <a:sym typeface="+mn-lt"/>
              </a:endParaRPr>
            </a:p>
          </p:txBody>
        </p:sp>
        <p:sp>
          <p:nvSpPr>
            <p:cNvPr id="69" name="文本框 68">
              <a:extLst>
                <a:ext uri="{FF2B5EF4-FFF2-40B4-BE49-F238E27FC236}">
                  <a16:creationId xmlns:a16="http://schemas.microsoft.com/office/drawing/2014/main" id="{4C77FF7C-C24B-80F0-5C0F-4F0F41DD146B}"/>
                </a:ext>
              </a:extLst>
            </p:cNvPr>
            <p:cNvSpPr txBox="1"/>
            <p:nvPr/>
          </p:nvSpPr>
          <p:spPr>
            <a:xfrm>
              <a:off x="6559777" y="2819858"/>
              <a:ext cx="2396030" cy="635697"/>
            </a:xfrm>
            <a:prstGeom prst="rect">
              <a:avLst/>
            </a:prstGeom>
            <a:noFill/>
          </p:spPr>
          <p:txBody>
            <a:bodyPr wrap="square" rtlCol="0">
              <a:spAutoFit/>
            </a:bodyPr>
            <a:lstStyle/>
            <a:p>
              <a:pPr defTabSz="514350">
                <a:defRPr/>
              </a:pPr>
              <a:r>
                <a:rPr lang="en-US" altLang="zh-CN" sz="1013" b="1" dirty="0">
                  <a:solidFill>
                    <a:srgbClr val="1774B4"/>
                  </a:solidFill>
                  <a:latin typeface="Arial"/>
                  <a:cs typeface="+mn-ea"/>
                  <a:sym typeface="+mn-lt"/>
                </a:rPr>
                <a:t>Talent Recruitment, </a:t>
              </a:r>
              <a:r>
                <a:rPr lang="zh-CN" altLang="en-US" sz="1013" b="1" dirty="0">
                  <a:solidFill>
                    <a:srgbClr val="1774B4"/>
                  </a:solidFill>
                  <a:latin typeface="Arial"/>
                  <a:cs typeface="+mn-ea"/>
                  <a:sym typeface="+mn-lt"/>
                </a:rPr>
                <a:t>Visiting </a:t>
              </a:r>
              <a:r>
                <a:rPr lang="en-US" altLang="zh-CN" sz="1013" b="1" dirty="0">
                  <a:solidFill>
                    <a:srgbClr val="1774B4"/>
                  </a:solidFill>
                  <a:latin typeface="Arial"/>
                  <a:cs typeface="+mn-ea"/>
                  <a:sym typeface="+mn-lt"/>
                </a:rPr>
                <a:t>S</a:t>
              </a:r>
              <a:r>
                <a:rPr lang="zh-CN" altLang="en-US" sz="1013" b="1" dirty="0">
                  <a:solidFill>
                    <a:srgbClr val="1774B4"/>
                  </a:solidFill>
                  <a:latin typeface="Arial"/>
                  <a:cs typeface="+mn-ea"/>
                  <a:sym typeface="+mn-lt"/>
                </a:rPr>
                <a:t>cholars </a:t>
              </a:r>
              <a:r>
                <a:rPr lang="en-US" altLang="zh-CN" sz="1013" b="1" dirty="0">
                  <a:solidFill>
                    <a:srgbClr val="1774B4"/>
                  </a:solidFill>
                  <a:latin typeface="Arial"/>
                  <a:cs typeface="+mn-ea"/>
                  <a:sym typeface="+mn-lt"/>
                </a:rPr>
                <a:t>&amp;</a:t>
              </a:r>
              <a:r>
                <a:rPr lang="zh-CN" altLang="en-US" sz="1013" b="1" dirty="0">
                  <a:solidFill>
                    <a:srgbClr val="1774B4"/>
                  </a:solidFill>
                  <a:latin typeface="Arial"/>
                  <a:cs typeface="+mn-ea"/>
                  <a:sym typeface="+mn-lt"/>
                </a:rPr>
                <a:t> </a:t>
              </a:r>
              <a:r>
                <a:rPr lang="en-US" altLang="zh-CN" sz="1013" b="1" dirty="0">
                  <a:solidFill>
                    <a:srgbClr val="1774B4"/>
                  </a:solidFill>
                  <a:latin typeface="Arial"/>
                  <a:cs typeface="+mn-ea"/>
                  <a:sym typeface="+mn-lt"/>
                </a:rPr>
                <a:t>S</a:t>
              </a:r>
              <a:r>
                <a:rPr lang="zh-CN" altLang="en-US" sz="1013" b="1" dirty="0">
                  <a:solidFill>
                    <a:srgbClr val="1774B4"/>
                  </a:solidFill>
                  <a:latin typeface="Arial"/>
                  <a:cs typeface="+mn-ea"/>
                  <a:sym typeface="+mn-lt"/>
                </a:rPr>
                <a:t>tudy</a:t>
              </a:r>
              <a:r>
                <a:rPr lang="en-US" altLang="zh-CN" sz="1013" b="1" dirty="0" err="1">
                  <a:solidFill>
                    <a:srgbClr val="1774B4"/>
                  </a:solidFill>
                  <a:latin typeface="Arial"/>
                  <a:cs typeface="+mn-ea"/>
                  <a:sym typeface="+mn-lt"/>
                </a:rPr>
                <a:t>ing</a:t>
              </a:r>
              <a:r>
                <a:rPr lang="zh-CN" altLang="en-US" sz="1013" b="1" dirty="0">
                  <a:solidFill>
                    <a:srgbClr val="1774B4"/>
                  </a:solidFill>
                  <a:latin typeface="Arial"/>
                  <a:cs typeface="+mn-ea"/>
                  <a:sym typeface="+mn-lt"/>
                </a:rPr>
                <a:t> </a:t>
              </a:r>
              <a:r>
                <a:rPr lang="en-US" altLang="zh-CN" sz="1013" b="1" dirty="0">
                  <a:solidFill>
                    <a:srgbClr val="1774B4"/>
                  </a:solidFill>
                  <a:latin typeface="Arial"/>
                  <a:cs typeface="+mn-ea"/>
                  <a:sym typeface="+mn-lt"/>
                </a:rPr>
                <a:t>A</a:t>
              </a:r>
              <a:r>
                <a:rPr lang="zh-CN" altLang="en-US" sz="1013" b="1" dirty="0">
                  <a:solidFill>
                    <a:srgbClr val="1774B4"/>
                  </a:solidFill>
                  <a:latin typeface="Arial"/>
                  <a:cs typeface="+mn-ea"/>
                  <a:sym typeface="+mn-lt"/>
                </a:rPr>
                <a:t>broad, </a:t>
              </a:r>
              <a:r>
                <a:rPr lang="en-US" altLang="zh-CN" sz="1013" b="1" dirty="0">
                  <a:solidFill>
                    <a:srgbClr val="1774B4"/>
                  </a:solidFill>
                  <a:latin typeface="Arial"/>
                  <a:cs typeface="+mn-ea"/>
                  <a:sym typeface="+mn-lt"/>
                </a:rPr>
                <a:t>A</a:t>
              </a:r>
              <a:r>
                <a:rPr lang="zh-CN" altLang="en-US" sz="1013" b="1" dirty="0">
                  <a:solidFill>
                    <a:srgbClr val="1774B4"/>
                  </a:solidFill>
                  <a:latin typeface="Arial"/>
                  <a:cs typeface="+mn-ea"/>
                  <a:sym typeface="+mn-lt"/>
                </a:rPr>
                <a:t>chievement </a:t>
              </a:r>
              <a:r>
                <a:rPr lang="en-US" altLang="zh-CN" sz="1013" b="1" dirty="0">
                  <a:solidFill>
                    <a:srgbClr val="1774B4"/>
                  </a:solidFill>
                  <a:latin typeface="Arial"/>
                  <a:cs typeface="+mn-ea"/>
                  <a:sym typeface="+mn-lt"/>
                </a:rPr>
                <a:t>T</a:t>
              </a:r>
              <a:r>
                <a:rPr lang="zh-CN" altLang="en-US" sz="1013" b="1" dirty="0">
                  <a:solidFill>
                    <a:srgbClr val="1774B4"/>
                  </a:solidFill>
                  <a:latin typeface="Arial"/>
                  <a:cs typeface="+mn-ea"/>
                  <a:sym typeface="+mn-lt"/>
                </a:rPr>
                <a:t>ransformation</a:t>
              </a:r>
            </a:p>
          </p:txBody>
        </p:sp>
      </p:grpSp>
      <p:sp>
        <p:nvSpPr>
          <p:cNvPr id="70" name="文本框 37">
            <a:extLst>
              <a:ext uri="{FF2B5EF4-FFF2-40B4-BE49-F238E27FC236}">
                <a16:creationId xmlns:a16="http://schemas.microsoft.com/office/drawing/2014/main" id="{12931C55-17B8-6970-C596-51FFD24CB404}"/>
              </a:ext>
            </a:extLst>
          </p:cNvPr>
          <p:cNvSpPr txBox="1"/>
          <p:nvPr/>
        </p:nvSpPr>
        <p:spPr>
          <a:xfrm>
            <a:off x="945356" y="274320"/>
            <a:ext cx="5076825" cy="388808"/>
          </a:xfrm>
          <a:prstGeom prst="rect">
            <a:avLst/>
          </a:prstGeom>
          <a:noFill/>
        </p:spPr>
        <p:txBody>
          <a:bodyPr wrap="square" lIns="65008" tIns="32504" rIns="65008" bIns="32504" rtlCol="0">
            <a:spAutoFit/>
          </a:bodyPr>
          <a:lstStyle/>
          <a:p>
            <a:pPr defTabSz="685800"/>
            <a:r>
              <a:rPr lang="en-US" sz="2100" b="1" dirty="0">
                <a:solidFill>
                  <a:prstClr val="black"/>
                </a:solidFill>
                <a:latin typeface="字魂100号-方方先锋体" panose="00000500000000000000" pitchFamily="2" charset="-122"/>
                <a:ea typeface="字魂100号-方方先锋体" panose="00000500000000000000" pitchFamily="2" charset="-122"/>
                <a:cs typeface="Arial" panose="020B0604020202020204" pitchFamily="34" charset="0"/>
              </a:rPr>
              <a:t>Activities</a:t>
            </a:r>
          </a:p>
        </p:txBody>
      </p:sp>
      <p:sp>
        <p:nvSpPr>
          <p:cNvPr id="71" name="五边形 2">
            <a:extLst>
              <a:ext uri="{FF2B5EF4-FFF2-40B4-BE49-F238E27FC236}">
                <a16:creationId xmlns:a16="http://schemas.microsoft.com/office/drawing/2014/main" id="{07A15012-8EE6-CEB4-7635-4849B431A955}"/>
              </a:ext>
            </a:extLst>
          </p:cNvPr>
          <p:cNvSpPr>
            <a:spLocks noChangeArrowheads="1"/>
          </p:cNvSpPr>
          <p:nvPr/>
        </p:nvSpPr>
        <p:spPr bwMode="auto">
          <a:xfrm>
            <a:off x="162561" y="298169"/>
            <a:ext cx="496517" cy="335280"/>
          </a:xfrm>
          <a:prstGeom prst="homePlate">
            <a:avLst>
              <a:gd name="adj" fmla="val 49904"/>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
        <p:nvSpPr>
          <p:cNvPr id="72" name="燕尾形 13">
            <a:extLst>
              <a:ext uri="{FF2B5EF4-FFF2-40B4-BE49-F238E27FC236}">
                <a16:creationId xmlns:a16="http://schemas.microsoft.com/office/drawing/2014/main" id="{FBCB417E-4741-D8D8-6A45-BD5492FBC3FC}"/>
              </a:ext>
            </a:extLst>
          </p:cNvPr>
          <p:cNvSpPr>
            <a:spLocks noChangeArrowheads="1"/>
          </p:cNvSpPr>
          <p:nvPr/>
        </p:nvSpPr>
        <p:spPr bwMode="auto">
          <a:xfrm>
            <a:off x="565417" y="298169"/>
            <a:ext cx="306938" cy="335280"/>
          </a:xfrm>
          <a:prstGeom prst="chevron">
            <a:avLst>
              <a:gd name="adj" fmla="val 50000"/>
            </a:avLst>
          </a:prstGeom>
          <a:gradFill>
            <a:gsLst>
              <a:gs pos="0">
                <a:schemeClr val="accent2"/>
              </a:gs>
              <a:gs pos="93000">
                <a:schemeClr val="accent1"/>
              </a:gs>
            </a:gsLst>
            <a:lin ang="5400000" scaled="1"/>
          </a:gradFill>
          <a:ln>
            <a:noFill/>
          </a:ln>
          <a:effectLst>
            <a:outerShdw blurRad="317500" dist="50800" dir="5400000" algn="ctr" rotWithShape="0">
              <a:schemeClr val="accent2">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pPr>
            <a:endParaRPr lang="zh-CN" altLang="en-US" sz="855">
              <a:solidFill>
                <a:prstClr val="white"/>
              </a:solidFill>
              <a:latin typeface="字魂58号-创中黑-Regular"/>
              <a:cs typeface="+mn-ea"/>
            </a:endParaRPr>
          </a:p>
        </p:txBody>
      </p:sp>
    </p:spTree>
    <p:extLst>
      <p:ext uri="{BB962C8B-B14F-4D97-AF65-F5344CB8AC3E}">
        <p14:creationId xmlns:p14="http://schemas.microsoft.com/office/powerpoint/2010/main" val="3417268380"/>
      </p:ext>
    </p:extLst>
  </p:cSld>
  <p:clrMapOvr>
    <a:masterClrMapping/>
  </p:clrMapOvr>
  <p:transition spd="slow">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îSľidè">
            <a:extLst>
              <a:ext uri="{FF2B5EF4-FFF2-40B4-BE49-F238E27FC236}">
                <a16:creationId xmlns:a16="http://schemas.microsoft.com/office/drawing/2014/main" id="{C1D6BCEF-3DBB-5AE4-AEF5-FF37A2D5E122}"/>
              </a:ext>
            </a:extLst>
          </p:cNvPr>
          <p:cNvSpPr/>
          <p:nvPr/>
        </p:nvSpPr>
        <p:spPr bwMode="auto">
          <a:xfrm flipV="1">
            <a:off x="7817696" y="3352989"/>
            <a:ext cx="0" cy="453106"/>
          </a:xfrm>
          <a:prstGeom prst="line">
            <a:avLst/>
          </a:prstGeom>
          <a:noFill/>
          <a:ln w="12700" cmpd="sng">
            <a:solidFill>
              <a:srgbClr val="7F7F7F"/>
            </a:solidFill>
            <a:round/>
            <a:headEnd type="oval"/>
            <a:tailEnd type="none" w="med" len="med"/>
          </a:ln>
          <a:extLst>
            <a:ext uri="{909E8E84-426E-40DD-AFC4-6F175D3DCCD1}">
              <a14:hiddenFill xmlns:a14="http://schemas.microsoft.com/office/drawing/2010/main">
                <a:noFill/>
              </a14:hiddenFill>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3" name="îSľidè">
            <a:extLst>
              <a:ext uri="{FF2B5EF4-FFF2-40B4-BE49-F238E27FC236}">
                <a16:creationId xmlns:a16="http://schemas.microsoft.com/office/drawing/2014/main" id="{65755F14-2B00-B2A1-4801-301E8AF774C3}"/>
              </a:ext>
            </a:extLst>
          </p:cNvPr>
          <p:cNvSpPr/>
          <p:nvPr/>
        </p:nvSpPr>
        <p:spPr bwMode="auto">
          <a:xfrm flipV="1">
            <a:off x="5681257" y="3369540"/>
            <a:ext cx="0" cy="453106"/>
          </a:xfrm>
          <a:prstGeom prst="line">
            <a:avLst/>
          </a:prstGeom>
          <a:noFill/>
          <a:ln w="12700" cmpd="sng">
            <a:solidFill>
              <a:srgbClr val="7F7F7F"/>
            </a:solidFill>
            <a:round/>
            <a:headEnd type="oval"/>
            <a:tailEnd type="none" w="med" len="med"/>
          </a:ln>
          <a:extLst>
            <a:ext uri="{909E8E84-426E-40DD-AFC4-6F175D3DCCD1}">
              <a14:hiddenFill xmlns:a14="http://schemas.microsoft.com/office/drawing/2010/main">
                <a:noFill/>
              </a14:hiddenFill>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4" name="îSľidè">
            <a:extLst>
              <a:ext uri="{FF2B5EF4-FFF2-40B4-BE49-F238E27FC236}">
                <a16:creationId xmlns:a16="http://schemas.microsoft.com/office/drawing/2014/main" id="{BD64E018-5AF2-E36D-E1AD-A0C07B0780A5}"/>
              </a:ext>
            </a:extLst>
          </p:cNvPr>
          <p:cNvSpPr/>
          <p:nvPr/>
        </p:nvSpPr>
        <p:spPr bwMode="auto">
          <a:xfrm flipV="1">
            <a:off x="3877694" y="3352989"/>
            <a:ext cx="0" cy="453106"/>
          </a:xfrm>
          <a:prstGeom prst="line">
            <a:avLst/>
          </a:prstGeom>
          <a:noFill/>
          <a:ln w="12700" cmpd="sng">
            <a:solidFill>
              <a:srgbClr val="7F7F7F"/>
            </a:solidFill>
            <a:round/>
            <a:headEnd type="oval"/>
            <a:tailEnd type="none" w="med" len="med"/>
          </a:ln>
          <a:extLst>
            <a:ext uri="{909E8E84-426E-40DD-AFC4-6F175D3DCCD1}">
              <a14:hiddenFill xmlns:a14="http://schemas.microsoft.com/office/drawing/2010/main">
                <a:noFill/>
              </a14:hiddenFill>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grpSp>
        <p:nvGrpSpPr>
          <p:cNvPr id="5" name="组合 4">
            <a:extLst>
              <a:ext uri="{FF2B5EF4-FFF2-40B4-BE49-F238E27FC236}">
                <a16:creationId xmlns:a16="http://schemas.microsoft.com/office/drawing/2014/main" id="{973F6EC3-4B9A-85F4-CA6A-B4C3BE57D46F}"/>
              </a:ext>
            </a:extLst>
          </p:cNvPr>
          <p:cNvGrpSpPr/>
          <p:nvPr/>
        </p:nvGrpSpPr>
        <p:grpSpPr>
          <a:xfrm>
            <a:off x="220451" y="237202"/>
            <a:ext cx="8703099" cy="4782851"/>
            <a:chOff x="293933" y="316268"/>
            <a:chExt cx="11604132" cy="6377131"/>
          </a:xfrm>
        </p:grpSpPr>
        <p:sp>
          <p:nvSpPr>
            <p:cNvPr id="6" name="任意多边形 10">
              <a:extLst>
                <a:ext uri="{FF2B5EF4-FFF2-40B4-BE49-F238E27FC236}">
                  <a16:creationId xmlns:a16="http://schemas.microsoft.com/office/drawing/2014/main" id="{CC228FE5-6B5B-C82B-ACBB-8080FE39494B}"/>
                </a:ext>
              </a:extLst>
            </p:cNvPr>
            <p:cNvSpPr/>
            <p:nvPr/>
          </p:nvSpPr>
          <p:spPr>
            <a:xfrm>
              <a:off x="362857" y="377371"/>
              <a:ext cx="11466286" cy="6139543"/>
            </a:xfrm>
            <a:custGeom>
              <a:avLst/>
              <a:gdLst>
                <a:gd name="connsiteX0" fmla="*/ 6299200 w 10798628"/>
                <a:gd name="connsiteY0" fmla="*/ 14515 h 6023429"/>
                <a:gd name="connsiteX1" fmla="*/ 10798628 w 10798628"/>
                <a:gd name="connsiteY1" fmla="*/ 14515 h 6023429"/>
                <a:gd name="connsiteX2" fmla="*/ 10798628 w 10798628"/>
                <a:gd name="connsiteY2" fmla="*/ 6023429 h 6023429"/>
                <a:gd name="connsiteX3" fmla="*/ 0 w 10798628"/>
                <a:gd name="connsiteY3" fmla="*/ 6023429 h 6023429"/>
                <a:gd name="connsiteX4" fmla="*/ 0 w 10798628"/>
                <a:gd name="connsiteY4" fmla="*/ 5805715 h 6023429"/>
                <a:gd name="connsiteX5" fmla="*/ 0 w 10798628"/>
                <a:gd name="connsiteY5" fmla="*/ 0 h 6023429"/>
                <a:gd name="connsiteX6" fmla="*/ 4513943 w 10798628"/>
                <a:gd name="connsiteY6" fmla="*/ 0 h 6023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8628" h="6023429">
                  <a:moveTo>
                    <a:pt x="6299200" y="14515"/>
                  </a:moveTo>
                  <a:lnTo>
                    <a:pt x="10798628" y="14515"/>
                  </a:lnTo>
                  <a:lnTo>
                    <a:pt x="10798628" y="6023429"/>
                  </a:lnTo>
                  <a:lnTo>
                    <a:pt x="0" y="6023429"/>
                  </a:lnTo>
                  <a:lnTo>
                    <a:pt x="0" y="5805715"/>
                  </a:lnTo>
                  <a:lnTo>
                    <a:pt x="0" y="0"/>
                  </a:lnTo>
                  <a:lnTo>
                    <a:pt x="4513943" y="0"/>
                  </a:lnTo>
                </a:path>
              </a:pathLst>
            </a:custGeom>
            <a:noFill/>
            <a:ln w="19050">
              <a:solidFill>
                <a:schemeClr val="tx1">
                  <a:lumMod val="65000"/>
                  <a:lumOff val="35000"/>
                </a:schemeClr>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solidFill>
                  <a:srgbClr val="FFFFFF"/>
                </a:solidFill>
                <a:latin typeface="Arial" panose="020B0604020202020204"/>
                <a:ea typeface="Microsoft YaHei" panose="020B0503020204020204" charset="-122"/>
              </a:endParaRPr>
            </a:p>
          </p:txBody>
        </p:sp>
        <p:sp>
          <p:nvSpPr>
            <p:cNvPr id="7" name="矩形 6">
              <a:extLst>
                <a:ext uri="{FF2B5EF4-FFF2-40B4-BE49-F238E27FC236}">
                  <a16:creationId xmlns:a16="http://schemas.microsoft.com/office/drawing/2014/main" id="{7997A416-CCD5-FAEA-6CBE-16EDC5C7D463}"/>
                </a:ext>
              </a:extLst>
            </p:cNvPr>
            <p:cNvSpPr/>
            <p:nvPr/>
          </p:nvSpPr>
          <p:spPr>
            <a:xfrm>
              <a:off x="4305301" y="6356498"/>
              <a:ext cx="3581400" cy="334588"/>
            </a:xfrm>
            <a:prstGeom prst="rect">
              <a:avLst/>
            </a:prstGeom>
            <a:gradFill flip="none" rotWithShape="1">
              <a:gsLst>
                <a:gs pos="0">
                  <a:srgbClr val="0070C0"/>
                </a:gs>
                <a:gs pos="100000">
                  <a:srgbClr val="00B0F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gradFill>
                  <a:gsLst>
                    <a:gs pos="0">
                      <a:srgbClr val="00B0F0">
                        <a:lumMod val="100000"/>
                      </a:srgbClr>
                    </a:gs>
                    <a:gs pos="100000">
                      <a:srgbClr val="00B0F0">
                        <a:lumMod val="70000"/>
                        <a:lumOff val="30000"/>
                      </a:srgbClr>
                    </a:gs>
                  </a:gsLst>
                  <a:lin ang="5400000" scaled="1"/>
                </a:gradFill>
                <a:latin typeface="Arial" panose="020B0604020202020204"/>
                <a:ea typeface="Microsoft YaHei" panose="020B0503020204020204" charset="-122"/>
              </a:endParaRPr>
            </a:p>
          </p:txBody>
        </p:sp>
        <p:sp>
          <p:nvSpPr>
            <p:cNvPr id="8" name="L 形 7">
              <a:extLst>
                <a:ext uri="{FF2B5EF4-FFF2-40B4-BE49-F238E27FC236}">
                  <a16:creationId xmlns:a16="http://schemas.microsoft.com/office/drawing/2014/main" id="{42DBB9DE-E001-B773-D865-47EE938AB7D0}"/>
                </a:ext>
              </a:extLst>
            </p:cNvPr>
            <p:cNvSpPr/>
            <p:nvPr/>
          </p:nvSpPr>
          <p:spPr>
            <a:xfrm rot="5400000" flipH="1" flipV="1">
              <a:off x="10154843" y="4834794"/>
              <a:ext cx="2948656" cy="537789"/>
            </a:xfrm>
            <a:prstGeom prst="corner">
              <a:avLst>
                <a:gd name="adj1" fmla="val 24149"/>
                <a:gd name="adj2" fmla="val 23563"/>
              </a:avLst>
            </a:prstGeom>
            <a:gradFill flip="none" rotWithShape="1">
              <a:gsLst>
                <a:gs pos="0">
                  <a:srgbClr val="C62A87"/>
                </a:gs>
                <a:gs pos="100000">
                  <a:srgbClr val="642A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solidFill>
                  <a:srgbClr val="FFFFFF"/>
                </a:solidFill>
                <a:latin typeface="Arial" panose="020B0604020202020204"/>
                <a:ea typeface="Microsoft YaHei" panose="020B0503020204020204" charset="-122"/>
              </a:endParaRPr>
            </a:p>
          </p:txBody>
        </p:sp>
        <p:sp>
          <p:nvSpPr>
            <p:cNvPr id="9" name="L 形 8">
              <a:extLst>
                <a:ext uri="{FF2B5EF4-FFF2-40B4-BE49-F238E27FC236}">
                  <a16:creationId xmlns:a16="http://schemas.microsoft.com/office/drawing/2014/main" id="{A384AAD4-A4E0-0FC3-6CB9-DA95D0F84378}"/>
                </a:ext>
              </a:extLst>
            </p:cNvPr>
            <p:cNvSpPr/>
            <p:nvPr/>
          </p:nvSpPr>
          <p:spPr>
            <a:xfrm rot="5400000">
              <a:off x="-911500" y="1521701"/>
              <a:ext cx="2948656" cy="537789"/>
            </a:xfrm>
            <a:prstGeom prst="corner">
              <a:avLst>
                <a:gd name="adj1" fmla="val 24149"/>
                <a:gd name="adj2" fmla="val 23563"/>
              </a:avLst>
            </a:prstGeom>
            <a:gradFill flip="none" rotWithShape="1">
              <a:gsLst>
                <a:gs pos="0">
                  <a:srgbClr val="C62A87"/>
                </a:gs>
                <a:gs pos="100000">
                  <a:srgbClr val="642A8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solidFill>
                  <a:srgbClr val="FFFFFF"/>
                </a:solidFill>
                <a:latin typeface="Arial" panose="020B0604020202020204"/>
                <a:ea typeface="Microsoft YaHei" panose="020B0503020204020204" charset="-122"/>
              </a:endParaRPr>
            </a:p>
          </p:txBody>
        </p:sp>
        <p:sp>
          <p:nvSpPr>
            <p:cNvPr id="10" name="矩形 9">
              <a:extLst>
                <a:ext uri="{FF2B5EF4-FFF2-40B4-BE49-F238E27FC236}">
                  <a16:creationId xmlns:a16="http://schemas.microsoft.com/office/drawing/2014/main" id="{F6DA455A-2328-F261-C83A-291FA07C34A2}"/>
                </a:ext>
              </a:extLst>
            </p:cNvPr>
            <p:cNvSpPr/>
            <p:nvPr/>
          </p:nvSpPr>
          <p:spPr>
            <a:xfrm>
              <a:off x="5191694" y="6354845"/>
              <a:ext cx="1808616" cy="338554"/>
            </a:xfrm>
            <a:prstGeom prst="rect">
              <a:avLst/>
            </a:prstGeom>
          </p:spPr>
          <p:txBody>
            <a:bodyPr wrap="none">
              <a:spAutoFit/>
            </a:bodyPr>
            <a:lstStyle/>
            <a:p>
              <a:pPr algn="ctr" defTabSz="514350">
                <a:defRPr/>
              </a:pPr>
              <a:r>
                <a:rPr lang="en-US" altLang="zh-CN" sz="1050" dirty="0">
                  <a:solidFill>
                    <a:prstClr val="white"/>
                  </a:solidFill>
                  <a:latin typeface="Microsoft YaHei" panose="020B0503020204020204" charset="-122"/>
                  <a:ea typeface="Microsoft YaHei" panose="020B0503020204020204" charset="-122"/>
                  <a:cs typeface="Aharoni" panose="02010803020104030203" pitchFamily="2" charset="-79"/>
                </a:rPr>
                <a:t>www.aischolar.org</a:t>
              </a:r>
            </a:p>
          </p:txBody>
        </p:sp>
      </p:grpSp>
      <p:sp>
        <p:nvSpPr>
          <p:cNvPr id="11" name="矩形 10">
            <a:extLst>
              <a:ext uri="{FF2B5EF4-FFF2-40B4-BE49-F238E27FC236}">
                <a16:creationId xmlns:a16="http://schemas.microsoft.com/office/drawing/2014/main" id="{BC001DD7-1807-AC01-F09C-B9539F83295A}"/>
              </a:ext>
            </a:extLst>
          </p:cNvPr>
          <p:cNvSpPr/>
          <p:nvPr/>
        </p:nvSpPr>
        <p:spPr>
          <a:xfrm>
            <a:off x="3853693" y="124159"/>
            <a:ext cx="1436612" cy="415498"/>
          </a:xfrm>
          <a:prstGeom prst="rect">
            <a:avLst/>
          </a:prstGeom>
        </p:spPr>
        <p:txBody>
          <a:bodyPr wrap="none">
            <a:spAutoFit/>
          </a:bodyPr>
          <a:lstStyle/>
          <a:p>
            <a:pPr algn="ctr" defTabSz="514350">
              <a:defRPr/>
            </a:pPr>
            <a:r>
              <a:rPr lang="en-US" altLang="zh-CN" sz="2100" b="1" dirty="0">
                <a:gradFill>
                  <a:gsLst>
                    <a:gs pos="0">
                      <a:srgbClr val="00B0F0">
                        <a:lumMod val="100000"/>
                      </a:srgbClr>
                    </a:gs>
                    <a:gs pos="100000">
                      <a:srgbClr val="00B0F0">
                        <a:lumMod val="70000"/>
                        <a:lumOff val="30000"/>
                      </a:srgbClr>
                    </a:gs>
                  </a:gsLst>
                  <a:lin ang="5400000" scaled="1"/>
                </a:gradFill>
                <a:latin typeface="Microsoft YaHei" panose="020B0503020204020204" charset="-122"/>
                <a:ea typeface="Microsoft YaHei" panose="020B0503020204020204" charset="-122"/>
              </a:rPr>
              <a:t>Activities</a:t>
            </a:r>
          </a:p>
        </p:txBody>
      </p:sp>
      <p:sp>
        <p:nvSpPr>
          <p:cNvPr id="12" name="矩形 11">
            <a:extLst>
              <a:ext uri="{FF2B5EF4-FFF2-40B4-BE49-F238E27FC236}">
                <a16:creationId xmlns:a16="http://schemas.microsoft.com/office/drawing/2014/main" id="{CEC2CB53-279C-9B36-91AD-995DDFD6B853}"/>
              </a:ext>
            </a:extLst>
          </p:cNvPr>
          <p:cNvSpPr/>
          <p:nvPr/>
        </p:nvSpPr>
        <p:spPr>
          <a:xfrm>
            <a:off x="4055571" y="505767"/>
            <a:ext cx="1032862" cy="76672"/>
          </a:xfrm>
          <a:prstGeom prst="rect">
            <a:avLst/>
          </a:prstGeom>
          <a:gradFill flip="none" rotWithShape="1">
            <a:gsLst>
              <a:gs pos="0">
                <a:srgbClr val="C62A87"/>
              </a:gs>
              <a:gs pos="100000">
                <a:srgbClr val="642A87"/>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b="1">
              <a:solidFill>
                <a:prstClr val="white"/>
              </a:solidFill>
              <a:latin typeface="Microsoft YaHei" panose="020B0503020204020204" charset="-122"/>
              <a:ea typeface="Microsoft YaHei" panose="020B0503020204020204" charset="-122"/>
            </a:endParaRPr>
          </a:p>
        </p:txBody>
      </p:sp>
      <p:grpSp>
        <p:nvGrpSpPr>
          <p:cNvPr id="13" name="组合 12">
            <a:extLst>
              <a:ext uri="{FF2B5EF4-FFF2-40B4-BE49-F238E27FC236}">
                <a16:creationId xmlns:a16="http://schemas.microsoft.com/office/drawing/2014/main" id="{548719D4-D25C-6EE6-67C9-07F351CB2A03}"/>
              </a:ext>
            </a:extLst>
          </p:cNvPr>
          <p:cNvGrpSpPr/>
          <p:nvPr/>
        </p:nvGrpSpPr>
        <p:grpSpPr>
          <a:xfrm>
            <a:off x="8699278" y="4090845"/>
            <a:ext cx="444723" cy="1052656"/>
            <a:chOff x="11511189" y="5454459"/>
            <a:chExt cx="695325" cy="1403541"/>
          </a:xfrm>
        </p:grpSpPr>
        <p:sp>
          <p:nvSpPr>
            <p:cNvPr id="14" name="矩形 13">
              <a:extLst>
                <a:ext uri="{FF2B5EF4-FFF2-40B4-BE49-F238E27FC236}">
                  <a16:creationId xmlns:a16="http://schemas.microsoft.com/office/drawing/2014/main" id="{F00DC73F-4614-DF9D-7E3A-F3BFAD111FA8}"/>
                </a:ext>
              </a:extLst>
            </p:cNvPr>
            <p:cNvSpPr/>
            <p:nvPr/>
          </p:nvSpPr>
          <p:spPr>
            <a:xfrm rot="5400000" flipH="1" flipV="1">
              <a:off x="10946875" y="6155573"/>
              <a:ext cx="1266743" cy="138111"/>
            </a:xfrm>
            <a:prstGeom prst="rect">
              <a:avLst/>
            </a:prstGeom>
            <a:gradFill flip="none" rotWithShape="1">
              <a:gsLst>
                <a:gs pos="0">
                  <a:srgbClr val="0070C0">
                    <a:alpha val="70000"/>
                  </a:srgbClr>
                </a:gs>
                <a:gs pos="100000">
                  <a:srgbClr val="00B0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gradFill>
                  <a:gsLst>
                    <a:gs pos="0">
                      <a:srgbClr val="00B0F0">
                        <a:lumMod val="100000"/>
                      </a:srgbClr>
                    </a:gs>
                    <a:gs pos="100000">
                      <a:srgbClr val="00B0F0">
                        <a:lumMod val="70000"/>
                        <a:lumOff val="30000"/>
                      </a:srgbClr>
                    </a:gs>
                  </a:gsLst>
                  <a:lin ang="5400000" scaled="1"/>
                </a:gradFill>
                <a:latin typeface="Microsoft YaHei" panose="020B0503020204020204" charset="-122"/>
                <a:ea typeface="Microsoft YaHei" panose="020B0503020204020204" charset="-122"/>
              </a:endParaRPr>
            </a:p>
          </p:txBody>
        </p:sp>
        <p:sp>
          <p:nvSpPr>
            <p:cNvPr id="15" name="矩形 14">
              <a:extLst>
                <a:ext uri="{FF2B5EF4-FFF2-40B4-BE49-F238E27FC236}">
                  <a16:creationId xmlns:a16="http://schemas.microsoft.com/office/drawing/2014/main" id="{09FA465A-936E-A735-D3EB-7019A9DC97F3}"/>
                </a:ext>
              </a:extLst>
            </p:cNvPr>
            <p:cNvSpPr/>
            <p:nvPr/>
          </p:nvSpPr>
          <p:spPr>
            <a:xfrm flipH="1" flipV="1">
              <a:off x="11511189" y="5454459"/>
              <a:ext cx="695325" cy="136800"/>
            </a:xfrm>
            <a:prstGeom prst="rect">
              <a:avLst/>
            </a:prstGeom>
            <a:gradFill flip="none" rotWithShape="1">
              <a:gsLst>
                <a:gs pos="0">
                  <a:srgbClr val="0070C0">
                    <a:alpha val="70000"/>
                  </a:srgbClr>
                </a:gs>
                <a:gs pos="100000">
                  <a:srgbClr val="00B0F0">
                    <a:alpha val="7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zh-CN" altLang="en-US">
                <a:gradFill>
                  <a:gsLst>
                    <a:gs pos="0">
                      <a:srgbClr val="00B0F0">
                        <a:lumMod val="100000"/>
                      </a:srgbClr>
                    </a:gs>
                    <a:gs pos="100000">
                      <a:srgbClr val="00B0F0">
                        <a:lumMod val="70000"/>
                        <a:lumOff val="30000"/>
                      </a:srgbClr>
                    </a:gs>
                  </a:gsLst>
                  <a:lin ang="5400000" scaled="1"/>
                </a:gradFill>
                <a:latin typeface="Microsoft YaHei" panose="020B0503020204020204" charset="-122"/>
                <a:ea typeface="Microsoft YaHei" panose="020B0503020204020204" charset="-122"/>
              </a:endParaRPr>
            </a:p>
          </p:txBody>
        </p:sp>
      </p:grpSp>
      <p:sp>
        <p:nvSpPr>
          <p:cNvPr id="16" name="ïś1ïḑê">
            <a:extLst>
              <a:ext uri="{FF2B5EF4-FFF2-40B4-BE49-F238E27FC236}">
                <a16:creationId xmlns:a16="http://schemas.microsoft.com/office/drawing/2014/main" id="{284F5EED-68AE-AC4D-E1EC-DE2CAC9412B6}"/>
              </a:ext>
            </a:extLst>
          </p:cNvPr>
          <p:cNvSpPr/>
          <p:nvPr/>
        </p:nvSpPr>
        <p:spPr bwMode="auto">
          <a:xfrm flipV="1">
            <a:off x="712886" y="2194560"/>
            <a:ext cx="0" cy="653177"/>
          </a:xfrm>
          <a:prstGeom prst="line">
            <a:avLst/>
          </a:prstGeom>
          <a:noFill/>
          <a:ln w="12700" cmpd="sng">
            <a:solidFill>
              <a:srgbClr val="7F7F7F"/>
            </a:solidFill>
            <a:round/>
            <a:tailEnd type="oval" w="med" len="med"/>
          </a:ln>
          <a:extLst>
            <a:ext uri="{909E8E84-426E-40DD-AFC4-6F175D3DCCD1}">
              <a14:hiddenFill xmlns:a14="http://schemas.microsoft.com/office/drawing/2010/main">
                <a:noFill/>
              </a14:hiddenFill>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17" name="iṣľïḋê">
            <a:extLst>
              <a:ext uri="{FF2B5EF4-FFF2-40B4-BE49-F238E27FC236}">
                <a16:creationId xmlns:a16="http://schemas.microsoft.com/office/drawing/2014/main" id="{1DDD4AD0-FF24-8137-AA1D-53BFC0F99088}"/>
              </a:ext>
            </a:extLst>
          </p:cNvPr>
          <p:cNvSpPr/>
          <p:nvPr/>
        </p:nvSpPr>
        <p:spPr bwMode="auto">
          <a:xfrm flipV="1">
            <a:off x="2753546" y="2194561"/>
            <a:ext cx="0" cy="736676"/>
          </a:xfrm>
          <a:prstGeom prst="line">
            <a:avLst/>
          </a:prstGeom>
          <a:noFill/>
          <a:ln w="12700" cmpd="sng">
            <a:solidFill>
              <a:srgbClr val="7F7F7F"/>
            </a:solidFill>
            <a:round/>
            <a:tailEnd type="oval" w="med" len="med"/>
          </a:ln>
          <a:extLst>
            <a:ext uri="{909E8E84-426E-40DD-AFC4-6F175D3DCCD1}">
              <a14:hiddenFill xmlns:a14="http://schemas.microsoft.com/office/drawing/2010/main">
                <a:noFill/>
              </a14:hiddenFill>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18" name="îSľidè">
            <a:extLst>
              <a:ext uri="{FF2B5EF4-FFF2-40B4-BE49-F238E27FC236}">
                <a16:creationId xmlns:a16="http://schemas.microsoft.com/office/drawing/2014/main" id="{990B1D7C-EC28-3061-FDA4-111FCBE4FF60}"/>
              </a:ext>
            </a:extLst>
          </p:cNvPr>
          <p:cNvSpPr/>
          <p:nvPr/>
        </p:nvSpPr>
        <p:spPr bwMode="auto">
          <a:xfrm flipV="1">
            <a:off x="1920788" y="3352989"/>
            <a:ext cx="0" cy="453106"/>
          </a:xfrm>
          <a:prstGeom prst="line">
            <a:avLst/>
          </a:prstGeom>
          <a:noFill/>
          <a:ln w="12700" cmpd="sng">
            <a:solidFill>
              <a:srgbClr val="7F7F7F"/>
            </a:solidFill>
            <a:round/>
            <a:headEnd type="oval"/>
            <a:tailEnd type="none" w="med" len="med"/>
          </a:ln>
          <a:extLst>
            <a:ext uri="{909E8E84-426E-40DD-AFC4-6F175D3DCCD1}">
              <a14:hiddenFill xmlns:a14="http://schemas.microsoft.com/office/drawing/2010/main">
                <a:noFill/>
              </a14:hiddenFill>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19" name="ísḻïdé">
            <a:extLst>
              <a:ext uri="{FF2B5EF4-FFF2-40B4-BE49-F238E27FC236}">
                <a16:creationId xmlns:a16="http://schemas.microsoft.com/office/drawing/2014/main" id="{E53D323C-2073-0081-0F04-6E7729532FD0}"/>
              </a:ext>
            </a:extLst>
          </p:cNvPr>
          <p:cNvSpPr/>
          <p:nvPr/>
        </p:nvSpPr>
        <p:spPr bwMode="auto">
          <a:xfrm flipV="1">
            <a:off x="4888529" y="2255520"/>
            <a:ext cx="0" cy="607337"/>
          </a:xfrm>
          <a:prstGeom prst="line">
            <a:avLst/>
          </a:prstGeom>
          <a:noFill/>
          <a:ln w="12700" cmpd="sng">
            <a:solidFill>
              <a:srgbClr val="7F7F7F"/>
            </a:solidFill>
            <a:round/>
            <a:tailEnd type="oval" w="med" len="med"/>
          </a:ln>
          <a:extLst>
            <a:ext uri="{909E8E84-426E-40DD-AFC4-6F175D3DCCD1}">
              <a14:hiddenFill xmlns:a14="http://schemas.microsoft.com/office/drawing/2010/main">
                <a:noFill/>
              </a14:hiddenFill>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20" name="işḻîḍé">
            <a:extLst>
              <a:ext uri="{FF2B5EF4-FFF2-40B4-BE49-F238E27FC236}">
                <a16:creationId xmlns:a16="http://schemas.microsoft.com/office/drawing/2014/main" id="{E73635F6-E5A5-C6E5-8F97-101580601AF6}"/>
              </a:ext>
            </a:extLst>
          </p:cNvPr>
          <p:cNvSpPr/>
          <p:nvPr/>
        </p:nvSpPr>
        <p:spPr bwMode="auto">
          <a:xfrm flipH="1">
            <a:off x="4217531" y="3382948"/>
            <a:ext cx="592536" cy="163496"/>
          </a:xfrm>
          <a:custGeom>
            <a:avLst/>
            <a:gdLst>
              <a:gd name="T0" fmla="*/ 2331 w 2331"/>
              <a:gd name="T1" fmla="*/ 688 h 688"/>
              <a:gd name="T2" fmla="*/ 104 w 2331"/>
              <a:gd name="T3" fmla="*/ 138 h 688"/>
              <a:gd name="T4" fmla="*/ 2086 w 2331"/>
              <a:gd name="T5" fmla="*/ 0 h 688"/>
              <a:gd name="T6" fmla="*/ 2331 w 2331"/>
              <a:gd name="T7" fmla="*/ 688 h 688"/>
              <a:gd name="T8" fmla="*/ 0 w 2331"/>
              <a:gd name="T9" fmla="*/ 0 h 688"/>
              <a:gd name="T10" fmla="*/ 2331 w 2331"/>
              <a:gd name="T11" fmla="*/ 688 h 688"/>
            </a:gdLst>
            <a:ahLst/>
            <a:cxnLst>
              <a:cxn ang="0">
                <a:pos x="T0" y="T1"/>
              </a:cxn>
              <a:cxn ang="0">
                <a:pos x="T2" y="T3"/>
              </a:cxn>
              <a:cxn ang="0">
                <a:pos x="T4" y="T5"/>
              </a:cxn>
              <a:cxn ang="0">
                <a:pos x="T6" y="T7"/>
              </a:cxn>
            </a:cxnLst>
            <a:rect l="T8" t="T9" r="T10" b="T11"/>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21" name="íṣ1íḍê">
            <a:extLst>
              <a:ext uri="{FF2B5EF4-FFF2-40B4-BE49-F238E27FC236}">
                <a16:creationId xmlns:a16="http://schemas.microsoft.com/office/drawing/2014/main" id="{88BFF02D-A7A3-0B44-E69C-20FBC5B0146E}"/>
              </a:ext>
            </a:extLst>
          </p:cNvPr>
          <p:cNvSpPr/>
          <p:nvPr/>
        </p:nvSpPr>
        <p:spPr bwMode="auto">
          <a:xfrm flipH="1">
            <a:off x="5089162" y="3325889"/>
            <a:ext cx="583949" cy="268836"/>
          </a:xfrm>
          <a:custGeom>
            <a:avLst/>
            <a:gdLst>
              <a:gd name="T0" fmla="*/ 2331 w 2331"/>
              <a:gd name="T1" fmla="*/ 688 h 688"/>
              <a:gd name="T2" fmla="*/ 104 w 2331"/>
              <a:gd name="T3" fmla="*/ 138 h 688"/>
              <a:gd name="T4" fmla="*/ 2086 w 2331"/>
              <a:gd name="T5" fmla="*/ 0 h 688"/>
              <a:gd name="T6" fmla="*/ 2331 w 2331"/>
              <a:gd name="T7" fmla="*/ 688 h 688"/>
              <a:gd name="T8" fmla="*/ 0 w 2331"/>
              <a:gd name="T9" fmla="*/ 0 h 688"/>
              <a:gd name="T10" fmla="*/ 2331 w 2331"/>
              <a:gd name="T11" fmla="*/ 688 h 688"/>
            </a:gdLst>
            <a:ahLst/>
            <a:cxnLst>
              <a:cxn ang="0">
                <a:pos x="T0" y="T1"/>
              </a:cxn>
              <a:cxn ang="0">
                <a:pos x="T2" y="T3"/>
              </a:cxn>
              <a:cxn ang="0">
                <a:pos x="T4" y="T5"/>
              </a:cxn>
              <a:cxn ang="0">
                <a:pos x="T6" y="T7"/>
              </a:cxn>
            </a:cxnLst>
            <a:rect l="T8" t="T9" r="T10" b="T11"/>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22" name="ïṥlîďê">
            <a:extLst>
              <a:ext uri="{FF2B5EF4-FFF2-40B4-BE49-F238E27FC236}">
                <a16:creationId xmlns:a16="http://schemas.microsoft.com/office/drawing/2014/main" id="{B7F4009B-4C41-A0E5-642A-C9C967FAA45E}"/>
              </a:ext>
            </a:extLst>
          </p:cNvPr>
          <p:cNvSpPr/>
          <p:nvPr/>
        </p:nvSpPr>
        <p:spPr bwMode="auto">
          <a:xfrm flipH="1">
            <a:off x="6046664" y="3348019"/>
            <a:ext cx="566775" cy="251279"/>
          </a:xfrm>
          <a:custGeom>
            <a:avLst/>
            <a:gdLst>
              <a:gd name="T0" fmla="*/ 2331 w 2331"/>
              <a:gd name="T1" fmla="*/ 688 h 688"/>
              <a:gd name="T2" fmla="*/ 104 w 2331"/>
              <a:gd name="T3" fmla="*/ 138 h 688"/>
              <a:gd name="T4" fmla="*/ 2086 w 2331"/>
              <a:gd name="T5" fmla="*/ 0 h 688"/>
              <a:gd name="T6" fmla="*/ 2331 w 2331"/>
              <a:gd name="T7" fmla="*/ 688 h 688"/>
              <a:gd name="T8" fmla="*/ 0 w 2331"/>
              <a:gd name="T9" fmla="*/ 0 h 688"/>
              <a:gd name="T10" fmla="*/ 2331 w 2331"/>
              <a:gd name="T11" fmla="*/ 688 h 688"/>
            </a:gdLst>
            <a:ahLst/>
            <a:cxnLst>
              <a:cxn ang="0">
                <a:pos x="T0" y="T1"/>
              </a:cxn>
              <a:cxn ang="0">
                <a:pos x="T2" y="T3"/>
              </a:cxn>
              <a:cxn ang="0">
                <a:pos x="T4" y="T5"/>
              </a:cxn>
              <a:cxn ang="0">
                <a:pos x="T6" y="T7"/>
              </a:cxn>
            </a:cxnLst>
            <a:rect l="T8" t="T9" r="T10" b="T11"/>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23" name="íṡḻiḑê">
            <a:extLst>
              <a:ext uri="{FF2B5EF4-FFF2-40B4-BE49-F238E27FC236}">
                <a16:creationId xmlns:a16="http://schemas.microsoft.com/office/drawing/2014/main" id="{B15132BE-2706-4F85-6F17-38DF75B456B4}"/>
              </a:ext>
            </a:extLst>
          </p:cNvPr>
          <p:cNvSpPr/>
          <p:nvPr/>
        </p:nvSpPr>
        <p:spPr bwMode="auto">
          <a:xfrm>
            <a:off x="1317109" y="3328086"/>
            <a:ext cx="566775" cy="251279"/>
          </a:xfrm>
          <a:custGeom>
            <a:avLst/>
            <a:gdLst>
              <a:gd name="T0" fmla="*/ 2331 w 2331"/>
              <a:gd name="T1" fmla="*/ 688 h 688"/>
              <a:gd name="T2" fmla="*/ 104 w 2331"/>
              <a:gd name="T3" fmla="*/ 138 h 688"/>
              <a:gd name="T4" fmla="*/ 2086 w 2331"/>
              <a:gd name="T5" fmla="*/ 0 h 688"/>
              <a:gd name="T6" fmla="*/ 2331 w 2331"/>
              <a:gd name="T7" fmla="*/ 688 h 688"/>
              <a:gd name="T8" fmla="*/ 0 w 2331"/>
              <a:gd name="T9" fmla="*/ 0 h 688"/>
              <a:gd name="T10" fmla="*/ 2331 w 2331"/>
              <a:gd name="T11" fmla="*/ 688 h 688"/>
            </a:gdLst>
            <a:ahLst/>
            <a:cxnLst>
              <a:cxn ang="0">
                <a:pos x="T0" y="T1"/>
              </a:cxn>
              <a:cxn ang="0">
                <a:pos x="T2" y="T3"/>
              </a:cxn>
              <a:cxn ang="0">
                <a:pos x="T4" y="T5"/>
              </a:cxn>
              <a:cxn ang="0">
                <a:pos x="T6" y="T7"/>
              </a:cxn>
            </a:cxnLst>
            <a:rect l="T8" t="T9" r="T10" b="T11"/>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24" name="îšľïḋé">
            <a:extLst>
              <a:ext uri="{FF2B5EF4-FFF2-40B4-BE49-F238E27FC236}">
                <a16:creationId xmlns:a16="http://schemas.microsoft.com/office/drawing/2014/main" id="{01DA81B9-F79E-DBC7-C1AF-9206F8D146E8}"/>
              </a:ext>
            </a:extLst>
          </p:cNvPr>
          <p:cNvSpPr/>
          <p:nvPr/>
        </p:nvSpPr>
        <p:spPr bwMode="auto">
          <a:xfrm>
            <a:off x="2193032" y="3382948"/>
            <a:ext cx="598977" cy="163496"/>
          </a:xfrm>
          <a:custGeom>
            <a:avLst/>
            <a:gdLst>
              <a:gd name="T0" fmla="*/ 2331 w 2331"/>
              <a:gd name="T1" fmla="*/ 688 h 688"/>
              <a:gd name="T2" fmla="*/ 104 w 2331"/>
              <a:gd name="T3" fmla="*/ 138 h 688"/>
              <a:gd name="T4" fmla="*/ 2086 w 2331"/>
              <a:gd name="T5" fmla="*/ 0 h 688"/>
              <a:gd name="T6" fmla="*/ 2331 w 2331"/>
              <a:gd name="T7" fmla="*/ 688 h 688"/>
              <a:gd name="T8" fmla="*/ 0 w 2331"/>
              <a:gd name="T9" fmla="*/ 0 h 688"/>
              <a:gd name="T10" fmla="*/ 2331 w 2331"/>
              <a:gd name="T11" fmla="*/ 688 h 688"/>
            </a:gdLst>
            <a:ahLst/>
            <a:cxnLst>
              <a:cxn ang="0">
                <a:pos x="T0" y="T1"/>
              </a:cxn>
              <a:cxn ang="0">
                <a:pos x="T2" y="T3"/>
              </a:cxn>
              <a:cxn ang="0">
                <a:pos x="T4" y="T5"/>
              </a:cxn>
              <a:cxn ang="0">
                <a:pos x="T6" y="T7"/>
              </a:cxn>
            </a:cxnLst>
            <a:rect l="T8" t="T9" r="T10" b="T11"/>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alpha val="50000"/>
                </a:srgb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25" name="iS1îdé">
            <a:extLst>
              <a:ext uri="{FF2B5EF4-FFF2-40B4-BE49-F238E27FC236}">
                <a16:creationId xmlns:a16="http://schemas.microsoft.com/office/drawing/2014/main" id="{DF9685A5-5A07-DD84-561D-FB915472E9A1}"/>
              </a:ext>
            </a:extLst>
          </p:cNvPr>
          <p:cNvSpPr/>
          <p:nvPr/>
        </p:nvSpPr>
        <p:spPr bwMode="auto">
          <a:xfrm>
            <a:off x="954288" y="2711408"/>
            <a:ext cx="756773" cy="962322"/>
          </a:xfrm>
          <a:custGeom>
            <a:avLst/>
            <a:gdLst>
              <a:gd name="T0" fmla="*/ 0 w 1006"/>
              <a:gd name="T1" fmla="*/ 0 h 1251"/>
              <a:gd name="T2" fmla="*/ 0 w 1006"/>
              <a:gd name="T3" fmla="*/ 1251 h 1251"/>
              <a:gd name="T4" fmla="*/ 1006 w 1006"/>
              <a:gd name="T5" fmla="*/ 1154 h 1251"/>
              <a:gd name="T6" fmla="*/ 1006 w 1006"/>
              <a:gd name="T7" fmla="*/ 81 h 1251"/>
              <a:gd name="T8" fmla="*/ 0 w 1006"/>
              <a:gd name="T9" fmla="*/ 0 h 1251"/>
              <a:gd name="T10" fmla="*/ 0 w 1006"/>
              <a:gd name="T11" fmla="*/ 0 h 1251"/>
              <a:gd name="T12" fmla="*/ 1006 w 1006"/>
              <a:gd name="T13" fmla="*/ 1251 h 1251"/>
            </a:gdLst>
            <a:ahLst/>
            <a:cxnLst>
              <a:cxn ang="0">
                <a:pos x="T0" y="T1"/>
              </a:cxn>
              <a:cxn ang="0">
                <a:pos x="T2" y="T3"/>
              </a:cxn>
              <a:cxn ang="0">
                <a:pos x="T4" y="T5"/>
              </a:cxn>
              <a:cxn ang="0">
                <a:pos x="T6" y="T7"/>
              </a:cxn>
              <a:cxn ang="0">
                <a:pos x="T8" y="T9"/>
              </a:cxn>
            </a:cxnLst>
            <a:rect l="T10" t="T11" r="T12" b="T13"/>
            <a:pathLst>
              <a:path w="1006" h="1251">
                <a:moveTo>
                  <a:pt x="0" y="0"/>
                </a:moveTo>
                <a:lnTo>
                  <a:pt x="0" y="1251"/>
                </a:lnTo>
                <a:lnTo>
                  <a:pt x="1006" y="1154"/>
                </a:lnTo>
                <a:lnTo>
                  <a:pt x="1006" y="81"/>
                </a:lnTo>
                <a:lnTo>
                  <a:pt x="0" y="0"/>
                </a:lnTo>
                <a:close/>
              </a:path>
            </a:pathLst>
          </a:custGeom>
          <a:solidFill>
            <a:srgbClr val="0070C0"/>
          </a:solidFill>
          <a:ln w="19050">
            <a:solidFill>
              <a:srgbClr val="0070C0"/>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a:endParaRPr sz="2400" b="1" dirty="0">
              <a:solidFill>
                <a:srgbClr val="FFFFFF"/>
              </a:solidFill>
              <a:latin typeface="Microsoft YaHei" panose="020B0503020204020204" charset="-122"/>
              <a:ea typeface="Microsoft YaHei" panose="020B0503020204020204" charset="-122"/>
            </a:endParaRPr>
          </a:p>
        </p:txBody>
      </p:sp>
      <p:sp>
        <p:nvSpPr>
          <p:cNvPr id="26" name="ïṩľîdé">
            <a:extLst>
              <a:ext uri="{FF2B5EF4-FFF2-40B4-BE49-F238E27FC236}">
                <a16:creationId xmlns:a16="http://schemas.microsoft.com/office/drawing/2014/main" id="{8470ECE0-16DE-6804-348A-BAD88F3714D3}"/>
              </a:ext>
            </a:extLst>
          </p:cNvPr>
          <p:cNvSpPr/>
          <p:nvPr/>
        </p:nvSpPr>
        <p:spPr bwMode="auto">
          <a:xfrm>
            <a:off x="698811" y="2711408"/>
            <a:ext cx="255478" cy="962322"/>
          </a:xfrm>
          <a:custGeom>
            <a:avLst/>
            <a:gdLst>
              <a:gd name="T0" fmla="*/ 0 w 339"/>
              <a:gd name="T1" fmla="*/ 110 h 1251"/>
              <a:gd name="T2" fmla="*/ 0 w 339"/>
              <a:gd name="T3" fmla="*/ 1080 h 1251"/>
              <a:gd name="T4" fmla="*/ 339 w 339"/>
              <a:gd name="T5" fmla="*/ 1251 h 1251"/>
              <a:gd name="T6" fmla="*/ 339 w 339"/>
              <a:gd name="T7" fmla="*/ 0 h 1251"/>
              <a:gd name="T8" fmla="*/ 0 w 339"/>
              <a:gd name="T9" fmla="*/ 110 h 1251"/>
              <a:gd name="T10" fmla="*/ 0 w 339"/>
              <a:gd name="T11" fmla="*/ 0 h 1251"/>
              <a:gd name="T12" fmla="*/ 339 w 339"/>
              <a:gd name="T13" fmla="*/ 1251 h 1251"/>
            </a:gdLst>
            <a:ahLst/>
            <a:cxnLst>
              <a:cxn ang="0">
                <a:pos x="T0" y="T1"/>
              </a:cxn>
              <a:cxn ang="0">
                <a:pos x="T2" y="T3"/>
              </a:cxn>
              <a:cxn ang="0">
                <a:pos x="T4" y="T5"/>
              </a:cxn>
              <a:cxn ang="0">
                <a:pos x="T6" y="T7"/>
              </a:cxn>
              <a:cxn ang="0">
                <a:pos x="T8" y="T9"/>
              </a:cxn>
            </a:cxnLst>
            <a:rect l="T10" t="T11" r="T12" b="T13"/>
            <a:pathLst>
              <a:path w="339" h="1251">
                <a:moveTo>
                  <a:pt x="0" y="110"/>
                </a:moveTo>
                <a:lnTo>
                  <a:pt x="0" y="1080"/>
                </a:lnTo>
                <a:lnTo>
                  <a:pt x="339" y="1251"/>
                </a:lnTo>
                <a:lnTo>
                  <a:pt x="339" y="0"/>
                </a:lnTo>
                <a:lnTo>
                  <a:pt x="0" y="110"/>
                </a:lnTo>
                <a:close/>
              </a:path>
            </a:pathLst>
          </a:custGeom>
          <a:solidFill>
            <a:srgbClr val="0070C0"/>
          </a:solidFill>
          <a:ln>
            <a:noFill/>
          </a:ln>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27" name="i$ḷidè">
            <a:extLst>
              <a:ext uri="{FF2B5EF4-FFF2-40B4-BE49-F238E27FC236}">
                <a16:creationId xmlns:a16="http://schemas.microsoft.com/office/drawing/2014/main" id="{69B3217E-07F3-8C5A-E288-1CA78379BE89}"/>
              </a:ext>
            </a:extLst>
          </p:cNvPr>
          <p:cNvSpPr/>
          <p:nvPr/>
        </p:nvSpPr>
        <p:spPr bwMode="auto">
          <a:xfrm>
            <a:off x="1893543" y="2778343"/>
            <a:ext cx="732083" cy="821870"/>
          </a:xfrm>
          <a:custGeom>
            <a:avLst/>
            <a:gdLst>
              <a:gd name="T0" fmla="*/ 0 w 973"/>
              <a:gd name="T1" fmla="*/ 0 h 1069"/>
              <a:gd name="T2" fmla="*/ 0 w 973"/>
              <a:gd name="T3" fmla="*/ 1069 h 1069"/>
              <a:gd name="T4" fmla="*/ 973 w 973"/>
              <a:gd name="T5" fmla="*/ 1051 h 1069"/>
              <a:gd name="T6" fmla="*/ 973 w 973"/>
              <a:gd name="T7" fmla="*/ 36 h 1069"/>
              <a:gd name="T8" fmla="*/ 0 w 973"/>
              <a:gd name="T9" fmla="*/ 0 h 1069"/>
              <a:gd name="T10" fmla="*/ 0 w 973"/>
              <a:gd name="T11" fmla="*/ 0 h 1069"/>
              <a:gd name="T12" fmla="*/ 973 w 973"/>
              <a:gd name="T13" fmla="*/ 1069 h 1069"/>
            </a:gdLst>
            <a:ahLst/>
            <a:cxnLst>
              <a:cxn ang="0">
                <a:pos x="T0" y="T1"/>
              </a:cxn>
              <a:cxn ang="0">
                <a:pos x="T2" y="T3"/>
              </a:cxn>
              <a:cxn ang="0">
                <a:pos x="T4" y="T5"/>
              </a:cxn>
              <a:cxn ang="0">
                <a:pos x="T6" y="T7"/>
              </a:cxn>
              <a:cxn ang="0">
                <a:pos x="T8" y="T9"/>
              </a:cxn>
            </a:cxnLst>
            <a:rect l="T10" t="T11" r="T12" b="T13"/>
            <a:pathLst>
              <a:path w="973" h="1069">
                <a:moveTo>
                  <a:pt x="0" y="0"/>
                </a:moveTo>
                <a:lnTo>
                  <a:pt x="0" y="1069"/>
                </a:lnTo>
                <a:lnTo>
                  <a:pt x="973" y="1051"/>
                </a:lnTo>
                <a:lnTo>
                  <a:pt x="973" y="36"/>
                </a:lnTo>
                <a:lnTo>
                  <a:pt x="0" y="0"/>
                </a:lnTo>
                <a:close/>
              </a:path>
            </a:pathLst>
          </a:custGeom>
          <a:solidFill>
            <a:srgbClr val="C62A87"/>
          </a:solidFill>
          <a:ln w="19050">
            <a:solidFill>
              <a:srgbClr val="C62A87"/>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a:endParaRPr sz="2400" b="1" dirty="0">
              <a:solidFill>
                <a:srgbClr val="000000">
                  <a:lumMod val="65000"/>
                  <a:lumOff val="35000"/>
                </a:srgbClr>
              </a:solidFill>
              <a:latin typeface="AvantGarde Md BT" pitchFamily="34" charset="0"/>
              <a:ea typeface="Microsoft YaHei" panose="020B0503020204020204" charset="-122"/>
            </a:endParaRPr>
          </a:p>
        </p:txBody>
      </p:sp>
      <p:sp>
        <p:nvSpPr>
          <p:cNvPr id="28" name="íṥ1iḋê">
            <a:extLst>
              <a:ext uri="{FF2B5EF4-FFF2-40B4-BE49-F238E27FC236}">
                <a16:creationId xmlns:a16="http://schemas.microsoft.com/office/drawing/2014/main" id="{28BECF3E-AC17-0F7D-5911-36274683D742}"/>
              </a:ext>
            </a:extLst>
          </p:cNvPr>
          <p:cNvSpPr/>
          <p:nvPr/>
        </p:nvSpPr>
        <p:spPr bwMode="auto">
          <a:xfrm>
            <a:off x="1751849" y="2768467"/>
            <a:ext cx="148134" cy="821870"/>
          </a:xfrm>
          <a:custGeom>
            <a:avLst/>
            <a:gdLst>
              <a:gd name="T0" fmla="*/ 0 w 197"/>
              <a:gd name="T1" fmla="*/ 123 h 1069"/>
              <a:gd name="T2" fmla="*/ 0 w 197"/>
              <a:gd name="T3" fmla="*/ 947 h 1069"/>
              <a:gd name="T4" fmla="*/ 197 w 197"/>
              <a:gd name="T5" fmla="*/ 1069 h 1069"/>
              <a:gd name="T6" fmla="*/ 197 w 197"/>
              <a:gd name="T7" fmla="*/ 0 h 1069"/>
              <a:gd name="T8" fmla="*/ 0 w 197"/>
              <a:gd name="T9" fmla="*/ 123 h 1069"/>
              <a:gd name="T10" fmla="*/ 0 w 197"/>
              <a:gd name="T11" fmla="*/ 0 h 1069"/>
              <a:gd name="T12" fmla="*/ 197 w 197"/>
              <a:gd name="T13" fmla="*/ 1069 h 1069"/>
            </a:gdLst>
            <a:ahLst/>
            <a:cxnLst>
              <a:cxn ang="0">
                <a:pos x="T0" y="T1"/>
              </a:cxn>
              <a:cxn ang="0">
                <a:pos x="T2" y="T3"/>
              </a:cxn>
              <a:cxn ang="0">
                <a:pos x="T4" y="T5"/>
              </a:cxn>
              <a:cxn ang="0">
                <a:pos x="T6" y="T7"/>
              </a:cxn>
              <a:cxn ang="0">
                <a:pos x="T8" y="T9"/>
              </a:cxn>
            </a:cxnLst>
            <a:rect l="T10" t="T11" r="T12" b="T13"/>
            <a:pathLst>
              <a:path w="197" h="1069">
                <a:moveTo>
                  <a:pt x="0" y="123"/>
                </a:moveTo>
                <a:lnTo>
                  <a:pt x="0" y="947"/>
                </a:lnTo>
                <a:lnTo>
                  <a:pt x="197" y="1069"/>
                </a:lnTo>
                <a:lnTo>
                  <a:pt x="197" y="0"/>
                </a:lnTo>
                <a:lnTo>
                  <a:pt x="0" y="123"/>
                </a:lnTo>
                <a:close/>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29" name="ïSlíďe">
            <a:extLst>
              <a:ext uri="{FF2B5EF4-FFF2-40B4-BE49-F238E27FC236}">
                <a16:creationId xmlns:a16="http://schemas.microsoft.com/office/drawing/2014/main" id="{E8061889-3A9D-7275-29C2-E94B75BA8CCD}"/>
              </a:ext>
            </a:extLst>
          </p:cNvPr>
          <p:cNvSpPr/>
          <p:nvPr/>
        </p:nvSpPr>
        <p:spPr bwMode="auto">
          <a:xfrm>
            <a:off x="2769468" y="2805775"/>
            <a:ext cx="686999" cy="747254"/>
          </a:xfrm>
          <a:custGeom>
            <a:avLst/>
            <a:gdLst>
              <a:gd name="T0" fmla="*/ 913 w 913"/>
              <a:gd name="T1" fmla="*/ 958 h 972"/>
              <a:gd name="T2" fmla="*/ 0 w 913"/>
              <a:gd name="T3" fmla="*/ 972 h 972"/>
              <a:gd name="T4" fmla="*/ 0 w 913"/>
              <a:gd name="T5" fmla="*/ 0 h 972"/>
              <a:gd name="T6" fmla="*/ 913 w 913"/>
              <a:gd name="T7" fmla="*/ 6 h 972"/>
              <a:gd name="T8" fmla="*/ 913 w 913"/>
              <a:gd name="T9" fmla="*/ 958 h 972"/>
              <a:gd name="T10" fmla="*/ 0 w 913"/>
              <a:gd name="T11" fmla="*/ 0 h 972"/>
              <a:gd name="T12" fmla="*/ 913 w 913"/>
              <a:gd name="T13" fmla="*/ 972 h 972"/>
            </a:gdLst>
            <a:ahLst/>
            <a:cxnLst>
              <a:cxn ang="0">
                <a:pos x="T0" y="T1"/>
              </a:cxn>
              <a:cxn ang="0">
                <a:pos x="T2" y="T3"/>
              </a:cxn>
              <a:cxn ang="0">
                <a:pos x="T4" y="T5"/>
              </a:cxn>
              <a:cxn ang="0">
                <a:pos x="T6" y="T7"/>
              </a:cxn>
              <a:cxn ang="0">
                <a:pos x="T8" y="T9"/>
              </a:cxn>
            </a:cxnLst>
            <a:rect l="T10" t="T11" r="T12" b="T13"/>
            <a:pathLst>
              <a:path w="913" h="972">
                <a:moveTo>
                  <a:pt x="913" y="958"/>
                </a:moveTo>
                <a:lnTo>
                  <a:pt x="0" y="972"/>
                </a:lnTo>
                <a:lnTo>
                  <a:pt x="0" y="0"/>
                </a:lnTo>
                <a:lnTo>
                  <a:pt x="913" y="6"/>
                </a:lnTo>
                <a:lnTo>
                  <a:pt x="913" y="958"/>
                </a:lnTo>
                <a:close/>
              </a:path>
            </a:pathLst>
          </a:custGeom>
          <a:gradFill flip="none" rotWithShape="1">
            <a:gsLst>
              <a:gs pos="0">
                <a:schemeClr val="bg1">
                  <a:lumMod val="85000"/>
                </a:schemeClr>
              </a:gs>
              <a:gs pos="100000">
                <a:schemeClr val="bg1">
                  <a:lumMod val="95000"/>
                </a:schemeClr>
              </a:gs>
            </a:gsLst>
            <a:lin ang="16200000" scaled="1"/>
            <a:tileRect/>
          </a:gradFill>
          <a:ln w="19050">
            <a:solidFill>
              <a:schemeClr val="bg1">
                <a:lumMod val="75000"/>
              </a:schemeClr>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a:endParaRPr sz="2400" b="1" dirty="0">
              <a:solidFill>
                <a:srgbClr val="000000">
                  <a:lumMod val="65000"/>
                  <a:lumOff val="35000"/>
                </a:srgbClr>
              </a:solidFill>
              <a:latin typeface="Microsoft YaHei" panose="020B0503020204020204" charset="-122"/>
              <a:ea typeface="Microsoft YaHei" panose="020B0503020204020204" charset="-122"/>
            </a:endParaRPr>
          </a:p>
        </p:txBody>
      </p:sp>
      <p:sp>
        <p:nvSpPr>
          <p:cNvPr id="30" name="îṩľídè">
            <a:extLst>
              <a:ext uri="{FF2B5EF4-FFF2-40B4-BE49-F238E27FC236}">
                <a16:creationId xmlns:a16="http://schemas.microsoft.com/office/drawing/2014/main" id="{BBEB38DD-A58C-03C8-B539-2469498FF4CD}"/>
              </a:ext>
            </a:extLst>
          </p:cNvPr>
          <p:cNvSpPr/>
          <p:nvPr/>
        </p:nvSpPr>
        <p:spPr bwMode="auto">
          <a:xfrm>
            <a:off x="2717942" y="2805775"/>
            <a:ext cx="51525" cy="747254"/>
          </a:xfrm>
          <a:custGeom>
            <a:avLst/>
            <a:gdLst>
              <a:gd name="T0" fmla="*/ 0 w 69"/>
              <a:gd name="T1" fmla="*/ 87 h 972"/>
              <a:gd name="T2" fmla="*/ 0 w 69"/>
              <a:gd name="T3" fmla="*/ 906 h 972"/>
              <a:gd name="T4" fmla="*/ 69 w 69"/>
              <a:gd name="T5" fmla="*/ 972 h 972"/>
              <a:gd name="T6" fmla="*/ 69 w 69"/>
              <a:gd name="T7" fmla="*/ 0 h 972"/>
              <a:gd name="T8" fmla="*/ 0 w 69"/>
              <a:gd name="T9" fmla="*/ 87 h 972"/>
              <a:gd name="T10" fmla="*/ 0 w 69"/>
              <a:gd name="T11" fmla="*/ 0 h 972"/>
              <a:gd name="T12" fmla="*/ 69 w 69"/>
              <a:gd name="T13" fmla="*/ 972 h 972"/>
            </a:gdLst>
            <a:ahLst/>
            <a:cxnLst>
              <a:cxn ang="0">
                <a:pos x="T0" y="T1"/>
              </a:cxn>
              <a:cxn ang="0">
                <a:pos x="T2" y="T3"/>
              </a:cxn>
              <a:cxn ang="0">
                <a:pos x="T4" y="T5"/>
              </a:cxn>
              <a:cxn ang="0">
                <a:pos x="T6" y="T7"/>
              </a:cxn>
              <a:cxn ang="0">
                <a:pos x="T8" y="T9"/>
              </a:cxn>
            </a:cxnLst>
            <a:rect l="T10" t="T11" r="T12" b="T13"/>
            <a:pathLst>
              <a:path w="69" h="972">
                <a:moveTo>
                  <a:pt x="0" y="87"/>
                </a:moveTo>
                <a:lnTo>
                  <a:pt x="0" y="906"/>
                </a:lnTo>
                <a:lnTo>
                  <a:pt x="69" y="972"/>
                </a:lnTo>
                <a:lnTo>
                  <a:pt x="69" y="0"/>
                </a:lnTo>
                <a:lnTo>
                  <a:pt x="0" y="87"/>
                </a:lnTo>
                <a:close/>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31" name="îśľîďè">
            <a:extLst>
              <a:ext uri="{FF2B5EF4-FFF2-40B4-BE49-F238E27FC236}">
                <a16:creationId xmlns:a16="http://schemas.microsoft.com/office/drawing/2014/main" id="{F0143D38-E966-F3AC-CF74-F5A55F5AA530}"/>
              </a:ext>
            </a:extLst>
          </p:cNvPr>
          <p:cNvSpPr/>
          <p:nvPr/>
        </p:nvSpPr>
        <p:spPr bwMode="auto">
          <a:xfrm flipH="1">
            <a:off x="7373404" y="2768472"/>
            <a:ext cx="756773" cy="908555"/>
          </a:xfrm>
          <a:custGeom>
            <a:avLst/>
            <a:gdLst>
              <a:gd name="T0" fmla="*/ 0 w 1006"/>
              <a:gd name="T1" fmla="*/ 0 h 1251"/>
              <a:gd name="T2" fmla="*/ 0 w 1006"/>
              <a:gd name="T3" fmla="*/ 1239104 h 1251"/>
              <a:gd name="T4" fmla="*/ 1062160 w 1006"/>
              <a:gd name="T5" fmla="*/ 1143026 h 1251"/>
              <a:gd name="T6" fmla="*/ 1062160 w 1006"/>
              <a:gd name="T7" fmla="*/ 80230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solidFill>
            <a:srgbClr val="C62A87"/>
          </a:solidFill>
          <a:ln w="19050">
            <a:solidFill>
              <a:srgbClr val="FDFA03"/>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a:r>
              <a:rPr lang="en-US" altLang="zh-CN" sz="2400" b="1" dirty="0">
                <a:solidFill>
                  <a:srgbClr val="000000">
                    <a:lumMod val="65000"/>
                    <a:lumOff val="35000"/>
                  </a:srgbClr>
                </a:solidFill>
                <a:latin typeface="AvantGarde Md BT" pitchFamily="34" charset="0"/>
                <a:ea typeface="Microsoft YaHei" panose="020B0503020204020204" charset="-122"/>
              </a:rPr>
              <a:t>`</a:t>
            </a:r>
          </a:p>
        </p:txBody>
      </p:sp>
      <p:sp>
        <p:nvSpPr>
          <p:cNvPr id="32" name="íṣľíďè">
            <a:extLst>
              <a:ext uri="{FF2B5EF4-FFF2-40B4-BE49-F238E27FC236}">
                <a16:creationId xmlns:a16="http://schemas.microsoft.com/office/drawing/2014/main" id="{BCDE1515-723C-22AC-01B0-904CEB1CDC9D}"/>
              </a:ext>
            </a:extLst>
          </p:cNvPr>
          <p:cNvSpPr/>
          <p:nvPr/>
        </p:nvSpPr>
        <p:spPr bwMode="auto">
          <a:xfrm flipH="1">
            <a:off x="8130176" y="2768470"/>
            <a:ext cx="255477" cy="908555"/>
          </a:xfrm>
          <a:custGeom>
            <a:avLst/>
            <a:gdLst>
              <a:gd name="T0" fmla="*/ 0 w 339"/>
              <a:gd name="T1" fmla="*/ 110 h 1251"/>
              <a:gd name="T2" fmla="*/ 0 w 339"/>
              <a:gd name="T3" fmla="*/ 1080 h 1251"/>
              <a:gd name="T4" fmla="*/ 339 w 339"/>
              <a:gd name="T5" fmla="*/ 1251 h 1251"/>
              <a:gd name="T6" fmla="*/ 339 w 339"/>
              <a:gd name="T7" fmla="*/ 0 h 1251"/>
              <a:gd name="T8" fmla="*/ 0 w 339"/>
              <a:gd name="T9" fmla="*/ 110 h 1251"/>
              <a:gd name="T10" fmla="*/ 0 w 339"/>
              <a:gd name="T11" fmla="*/ 0 h 1251"/>
              <a:gd name="T12" fmla="*/ 339 w 339"/>
              <a:gd name="T13" fmla="*/ 1251 h 1251"/>
            </a:gdLst>
            <a:ahLst/>
            <a:cxnLst>
              <a:cxn ang="0">
                <a:pos x="T0" y="T1"/>
              </a:cxn>
              <a:cxn ang="0">
                <a:pos x="T2" y="T3"/>
              </a:cxn>
              <a:cxn ang="0">
                <a:pos x="T4" y="T5"/>
              </a:cxn>
              <a:cxn ang="0">
                <a:pos x="T6" y="T7"/>
              </a:cxn>
              <a:cxn ang="0">
                <a:pos x="T8" y="T9"/>
              </a:cxn>
            </a:cxnLst>
            <a:rect l="T10" t="T11" r="T12" b="T13"/>
            <a:pathLst>
              <a:path w="339" h="1251">
                <a:moveTo>
                  <a:pt x="0" y="110"/>
                </a:moveTo>
                <a:lnTo>
                  <a:pt x="0" y="1080"/>
                </a:lnTo>
                <a:lnTo>
                  <a:pt x="339" y="1251"/>
                </a:lnTo>
                <a:lnTo>
                  <a:pt x="339" y="0"/>
                </a:lnTo>
                <a:lnTo>
                  <a:pt x="0" y="110"/>
                </a:lnTo>
                <a:close/>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33" name="iṥḻiḍê">
            <a:extLst>
              <a:ext uri="{FF2B5EF4-FFF2-40B4-BE49-F238E27FC236}">
                <a16:creationId xmlns:a16="http://schemas.microsoft.com/office/drawing/2014/main" id="{A92C59CA-A088-0C4D-305F-34CF9A6F2F86}"/>
              </a:ext>
            </a:extLst>
          </p:cNvPr>
          <p:cNvSpPr/>
          <p:nvPr/>
        </p:nvSpPr>
        <p:spPr bwMode="auto">
          <a:xfrm flipH="1">
            <a:off x="4376404" y="2805778"/>
            <a:ext cx="721349" cy="784561"/>
          </a:xfrm>
          <a:custGeom>
            <a:avLst/>
            <a:gdLst>
              <a:gd name="T0" fmla="*/ 0 w 973"/>
              <a:gd name="T1" fmla="*/ 0 h 1069"/>
              <a:gd name="T2" fmla="*/ 0 w 973"/>
              <a:gd name="T3" fmla="*/ 1069 h 1069"/>
              <a:gd name="T4" fmla="*/ 973 w 973"/>
              <a:gd name="T5" fmla="*/ 1051 h 1069"/>
              <a:gd name="T6" fmla="*/ 973 w 973"/>
              <a:gd name="T7" fmla="*/ 36 h 1069"/>
              <a:gd name="T8" fmla="*/ 0 w 973"/>
              <a:gd name="T9" fmla="*/ 0 h 1069"/>
              <a:gd name="T10" fmla="*/ 0 w 973"/>
              <a:gd name="T11" fmla="*/ 0 h 1069"/>
              <a:gd name="T12" fmla="*/ 973 w 973"/>
              <a:gd name="T13" fmla="*/ 1069 h 1069"/>
            </a:gdLst>
            <a:ahLst/>
            <a:cxnLst>
              <a:cxn ang="0">
                <a:pos x="T0" y="T1"/>
              </a:cxn>
              <a:cxn ang="0">
                <a:pos x="T2" y="T3"/>
              </a:cxn>
              <a:cxn ang="0">
                <a:pos x="T4" y="T5"/>
              </a:cxn>
              <a:cxn ang="0">
                <a:pos x="T6" y="T7"/>
              </a:cxn>
              <a:cxn ang="0">
                <a:pos x="T8" y="T9"/>
              </a:cxn>
            </a:cxnLst>
            <a:rect l="T10" t="T11" r="T12" b="T13"/>
            <a:pathLst>
              <a:path w="973" h="1069">
                <a:moveTo>
                  <a:pt x="0" y="0"/>
                </a:moveTo>
                <a:lnTo>
                  <a:pt x="0" y="1069"/>
                </a:lnTo>
                <a:lnTo>
                  <a:pt x="973" y="1051"/>
                </a:lnTo>
                <a:lnTo>
                  <a:pt x="973" y="36"/>
                </a:lnTo>
                <a:lnTo>
                  <a:pt x="0" y="0"/>
                </a:lnTo>
                <a:close/>
              </a:path>
            </a:pathLst>
          </a:custGeom>
          <a:solidFill>
            <a:srgbClr val="C62A87"/>
          </a:solidFill>
          <a:ln w="19050">
            <a:solidFill>
              <a:srgbClr val="C62A87"/>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a:endParaRPr sz="2400" b="1" dirty="0">
              <a:solidFill>
                <a:srgbClr val="000000">
                  <a:lumMod val="65000"/>
                  <a:lumOff val="35000"/>
                </a:srgbClr>
              </a:solidFill>
              <a:latin typeface="AvantGarde Md BT" pitchFamily="34" charset="0"/>
              <a:ea typeface="Microsoft YaHei" panose="020B0503020204020204" charset="-122"/>
            </a:endParaRPr>
          </a:p>
        </p:txBody>
      </p:sp>
      <p:sp>
        <p:nvSpPr>
          <p:cNvPr id="34" name="íSḷiḓe">
            <a:extLst>
              <a:ext uri="{FF2B5EF4-FFF2-40B4-BE49-F238E27FC236}">
                <a16:creationId xmlns:a16="http://schemas.microsoft.com/office/drawing/2014/main" id="{37AF21A9-56C8-3C49-804E-CCA422FFCAD5}"/>
              </a:ext>
            </a:extLst>
          </p:cNvPr>
          <p:cNvSpPr/>
          <p:nvPr/>
        </p:nvSpPr>
        <p:spPr bwMode="auto">
          <a:xfrm flipH="1">
            <a:off x="5099923" y="2805778"/>
            <a:ext cx="145963" cy="784561"/>
          </a:xfrm>
          <a:custGeom>
            <a:avLst/>
            <a:gdLst>
              <a:gd name="T0" fmla="*/ 0 w 197"/>
              <a:gd name="T1" fmla="*/ 123 h 1069"/>
              <a:gd name="T2" fmla="*/ 0 w 197"/>
              <a:gd name="T3" fmla="*/ 947 h 1069"/>
              <a:gd name="T4" fmla="*/ 197 w 197"/>
              <a:gd name="T5" fmla="*/ 1069 h 1069"/>
              <a:gd name="T6" fmla="*/ 197 w 197"/>
              <a:gd name="T7" fmla="*/ 0 h 1069"/>
              <a:gd name="T8" fmla="*/ 0 w 197"/>
              <a:gd name="T9" fmla="*/ 123 h 1069"/>
              <a:gd name="T10" fmla="*/ 0 w 197"/>
              <a:gd name="T11" fmla="*/ 0 h 1069"/>
              <a:gd name="T12" fmla="*/ 197 w 197"/>
              <a:gd name="T13" fmla="*/ 1069 h 1069"/>
            </a:gdLst>
            <a:ahLst/>
            <a:cxnLst>
              <a:cxn ang="0">
                <a:pos x="T0" y="T1"/>
              </a:cxn>
              <a:cxn ang="0">
                <a:pos x="T2" y="T3"/>
              </a:cxn>
              <a:cxn ang="0">
                <a:pos x="T4" y="T5"/>
              </a:cxn>
              <a:cxn ang="0">
                <a:pos x="T6" y="T7"/>
              </a:cxn>
              <a:cxn ang="0">
                <a:pos x="T8" y="T9"/>
              </a:cxn>
            </a:cxnLst>
            <a:rect l="T10" t="T11" r="T12" b="T13"/>
            <a:pathLst>
              <a:path w="197" h="1069">
                <a:moveTo>
                  <a:pt x="0" y="123"/>
                </a:moveTo>
                <a:lnTo>
                  <a:pt x="0" y="947"/>
                </a:lnTo>
                <a:lnTo>
                  <a:pt x="197" y="1069"/>
                </a:lnTo>
                <a:lnTo>
                  <a:pt x="197" y="0"/>
                </a:lnTo>
                <a:lnTo>
                  <a:pt x="0" y="123"/>
                </a:lnTo>
                <a:close/>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35" name="íṥľidé">
            <a:extLst>
              <a:ext uri="{FF2B5EF4-FFF2-40B4-BE49-F238E27FC236}">
                <a16:creationId xmlns:a16="http://schemas.microsoft.com/office/drawing/2014/main" id="{C443C4AA-BFFE-1A85-EE00-C7F0D1418ED4}"/>
              </a:ext>
            </a:extLst>
          </p:cNvPr>
          <p:cNvSpPr/>
          <p:nvPr/>
        </p:nvSpPr>
        <p:spPr bwMode="auto">
          <a:xfrm flipH="1">
            <a:off x="3541267" y="2805775"/>
            <a:ext cx="686999" cy="747254"/>
          </a:xfrm>
          <a:custGeom>
            <a:avLst/>
            <a:gdLst>
              <a:gd name="T0" fmla="*/ 913 w 913"/>
              <a:gd name="T1" fmla="*/ 958 h 972"/>
              <a:gd name="T2" fmla="*/ 0 w 913"/>
              <a:gd name="T3" fmla="*/ 972 h 972"/>
              <a:gd name="T4" fmla="*/ 0 w 913"/>
              <a:gd name="T5" fmla="*/ 0 h 972"/>
              <a:gd name="T6" fmla="*/ 913 w 913"/>
              <a:gd name="T7" fmla="*/ 6 h 972"/>
              <a:gd name="T8" fmla="*/ 913 w 913"/>
              <a:gd name="T9" fmla="*/ 958 h 972"/>
              <a:gd name="T10" fmla="*/ 0 w 913"/>
              <a:gd name="T11" fmla="*/ 0 h 972"/>
              <a:gd name="T12" fmla="*/ 913 w 913"/>
              <a:gd name="T13" fmla="*/ 972 h 972"/>
            </a:gdLst>
            <a:ahLst/>
            <a:cxnLst>
              <a:cxn ang="0">
                <a:pos x="T0" y="T1"/>
              </a:cxn>
              <a:cxn ang="0">
                <a:pos x="T2" y="T3"/>
              </a:cxn>
              <a:cxn ang="0">
                <a:pos x="T4" y="T5"/>
              </a:cxn>
              <a:cxn ang="0">
                <a:pos x="T6" y="T7"/>
              </a:cxn>
              <a:cxn ang="0">
                <a:pos x="T8" y="T9"/>
              </a:cxn>
            </a:cxnLst>
            <a:rect l="T10" t="T11" r="T12" b="T13"/>
            <a:pathLst>
              <a:path w="913" h="972">
                <a:moveTo>
                  <a:pt x="913" y="958"/>
                </a:moveTo>
                <a:lnTo>
                  <a:pt x="0" y="972"/>
                </a:lnTo>
                <a:lnTo>
                  <a:pt x="0" y="0"/>
                </a:lnTo>
                <a:lnTo>
                  <a:pt x="913" y="6"/>
                </a:lnTo>
                <a:lnTo>
                  <a:pt x="913" y="958"/>
                </a:lnTo>
                <a:close/>
              </a:path>
            </a:pathLst>
          </a:custGeom>
          <a:solidFill>
            <a:srgbClr val="0070C0"/>
          </a:solidFill>
          <a:ln w="19050">
            <a:solidFill>
              <a:srgbClr val="0070C0"/>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a:endParaRPr sz="2400" b="1" dirty="0">
              <a:solidFill>
                <a:srgbClr val="000000">
                  <a:lumMod val="65000"/>
                  <a:lumOff val="35000"/>
                </a:srgbClr>
              </a:solidFill>
              <a:latin typeface="Microsoft YaHei" panose="020B0503020204020204" charset="-122"/>
              <a:ea typeface="Microsoft YaHei" panose="020B0503020204020204" charset="-122"/>
            </a:endParaRPr>
          </a:p>
        </p:txBody>
      </p:sp>
      <p:sp>
        <p:nvSpPr>
          <p:cNvPr id="36" name="iṧ1iḍê">
            <a:extLst>
              <a:ext uri="{FF2B5EF4-FFF2-40B4-BE49-F238E27FC236}">
                <a16:creationId xmlns:a16="http://schemas.microsoft.com/office/drawing/2014/main" id="{EE21857A-2208-4AD5-3358-A3B6912BCE46}"/>
              </a:ext>
            </a:extLst>
          </p:cNvPr>
          <p:cNvSpPr/>
          <p:nvPr/>
        </p:nvSpPr>
        <p:spPr bwMode="auto">
          <a:xfrm flipH="1">
            <a:off x="4228265" y="2805775"/>
            <a:ext cx="51525" cy="747254"/>
          </a:xfrm>
          <a:custGeom>
            <a:avLst/>
            <a:gdLst>
              <a:gd name="T0" fmla="*/ 0 w 69"/>
              <a:gd name="T1" fmla="*/ 87 h 972"/>
              <a:gd name="T2" fmla="*/ 0 w 69"/>
              <a:gd name="T3" fmla="*/ 906 h 972"/>
              <a:gd name="T4" fmla="*/ 69 w 69"/>
              <a:gd name="T5" fmla="*/ 972 h 972"/>
              <a:gd name="T6" fmla="*/ 69 w 69"/>
              <a:gd name="T7" fmla="*/ 0 h 972"/>
              <a:gd name="T8" fmla="*/ 0 w 69"/>
              <a:gd name="T9" fmla="*/ 87 h 972"/>
              <a:gd name="T10" fmla="*/ 0 w 69"/>
              <a:gd name="T11" fmla="*/ 0 h 972"/>
              <a:gd name="T12" fmla="*/ 69 w 69"/>
              <a:gd name="T13" fmla="*/ 972 h 972"/>
            </a:gdLst>
            <a:ahLst/>
            <a:cxnLst>
              <a:cxn ang="0">
                <a:pos x="T0" y="T1"/>
              </a:cxn>
              <a:cxn ang="0">
                <a:pos x="T2" y="T3"/>
              </a:cxn>
              <a:cxn ang="0">
                <a:pos x="T4" y="T5"/>
              </a:cxn>
              <a:cxn ang="0">
                <a:pos x="T6" y="T7"/>
              </a:cxn>
              <a:cxn ang="0">
                <a:pos x="T8" y="T9"/>
              </a:cxn>
            </a:cxnLst>
            <a:rect l="T10" t="T11" r="T12" b="T13"/>
            <a:pathLst>
              <a:path w="69" h="972">
                <a:moveTo>
                  <a:pt x="0" y="87"/>
                </a:moveTo>
                <a:lnTo>
                  <a:pt x="0" y="906"/>
                </a:lnTo>
                <a:lnTo>
                  <a:pt x="69" y="972"/>
                </a:lnTo>
                <a:lnTo>
                  <a:pt x="69" y="0"/>
                </a:lnTo>
                <a:lnTo>
                  <a:pt x="0" y="87"/>
                </a:lnTo>
                <a:close/>
              </a:path>
            </a:pathLst>
          </a:custGeom>
          <a:solidFill>
            <a:srgbClr val="0070C0"/>
          </a:solidFill>
          <a:ln>
            <a:solidFill>
              <a:srgbClr val="0070C0"/>
            </a:solidFill>
          </a:ln>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37" name="iṧḷîḓé">
            <a:extLst>
              <a:ext uri="{FF2B5EF4-FFF2-40B4-BE49-F238E27FC236}">
                <a16:creationId xmlns:a16="http://schemas.microsoft.com/office/drawing/2014/main" id="{B28B190F-06C1-D2EC-5599-12FF37980BF3}"/>
              </a:ext>
            </a:extLst>
          </p:cNvPr>
          <p:cNvSpPr/>
          <p:nvPr/>
        </p:nvSpPr>
        <p:spPr bwMode="auto">
          <a:xfrm>
            <a:off x="1845240" y="3633136"/>
            <a:ext cx="16103" cy="1097"/>
          </a:xfrm>
          <a:custGeom>
            <a:avLst/>
            <a:gdLst>
              <a:gd name="T0" fmla="*/ 12 w 12"/>
              <a:gd name="T1" fmla="*/ 0 h 1587"/>
              <a:gd name="T2" fmla="*/ 0 w 12"/>
              <a:gd name="T3" fmla="*/ 0 h 1587"/>
              <a:gd name="T4" fmla="*/ 12 w 12"/>
              <a:gd name="T5" fmla="*/ 0 h 1587"/>
              <a:gd name="T6" fmla="*/ 0 w 12"/>
              <a:gd name="T7" fmla="*/ 0 h 1587"/>
              <a:gd name="T8" fmla="*/ 12 w 12"/>
              <a:gd name="T9" fmla="*/ 1587 h 1587"/>
            </a:gdLst>
            <a:ahLst/>
            <a:cxnLst>
              <a:cxn ang="0">
                <a:pos x="T0" y="T1"/>
              </a:cxn>
              <a:cxn ang="0">
                <a:pos x="T2" y="T3"/>
              </a:cxn>
              <a:cxn ang="0">
                <a:pos x="T4" y="T5"/>
              </a:cxn>
            </a:cxnLst>
            <a:rect l="T6" t="T7" r="T8" b="T9"/>
            <a:pathLst>
              <a:path w="12" h="1587">
                <a:moveTo>
                  <a:pt x="12" y="0"/>
                </a:moveTo>
                <a:lnTo>
                  <a:pt x="0" y="0"/>
                </a:lnTo>
                <a:lnTo>
                  <a:pt x="12" y="0"/>
                </a:lnTo>
                <a:close/>
              </a:path>
            </a:pathLst>
          </a:custGeom>
          <a:solidFill>
            <a:srgbClr val="0875F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38" name="îṡlïdè">
            <a:extLst>
              <a:ext uri="{FF2B5EF4-FFF2-40B4-BE49-F238E27FC236}">
                <a16:creationId xmlns:a16="http://schemas.microsoft.com/office/drawing/2014/main" id="{94A2081B-3182-3714-EA35-726ED016DB62}"/>
              </a:ext>
            </a:extLst>
          </p:cNvPr>
          <p:cNvSpPr/>
          <p:nvPr/>
        </p:nvSpPr>
        <p:spPr bwMode="auto">
          <a:xfrm>
            <a:off x="1141732" y="2910930"/>
            <a:ext cx="261038" cy="531143"/>
          </a:xfrm>
          <a:prstGeom prst="rect">
            <a:avLst/>
          </a:prstGeom>
          <a:extLst>
            <a:ext uri="{91240B29-F687-4F45-9708-019B960494DF}">
              <a14:hiddenLine xmlns:a14="http://schemas.microsoft.com/office/drawing/2010/main" w="9525">
                <a:solidFill>
                  <a:srgbClr val="000000"/>
                </a:solidFill>
                <a:round/>
              </a14:hiddenLine>
            </a:ext>
          </a:extLst>
        </p:spPr>
        <p:txBody>
          <a:bodyPr wrap="none">
            <a:prstTxWarp prst="textPlain">
              <a:avLst>
                <a:gd name="adj" fmla="val 50000"/>
              </a:avLst>
            </a:prstTxWarp>
            <a:normAutofit/>
          </a:bodyPr>
          <a:lstStyle/>
          <a:p>
            <a:pPr algn="ctr" defTabSz="514350">
              <a:defRPr/>
            </a:pPr>
            <a:r>
              <a:rPr lang="en-US" altLang="zh-CN" sz="825" kern="0" dirty="0">
                <a:solidFill>
                  <a:srgbClr val="FFFFFF"/>
                </a:solidFill>
                <a:latin typeface="Impact" panose="020B0806030902050204"/>
                <a:ea typeface="Microsoft YaHei" panose="020B0503020204020204" charset="-122"/>
              </a:rPr>
              <a:t>1</a:t>
            </a:r>
          </a:p>
        </p:txBody>
      </p:sp>
      <p:sp>
        <p:nvSpPr>
          <p:cNvPr id="39" name="íṥḻîde">
            <a:extLst>
              <a:ext uri="{FF2B5EF4-FFF2-40B4-BE49-F238E27FC236}">
                <a16:creationId xmlns:a16="http://schemas.microsoft.com/office/drawing/2014/main" id="{C5BBC99E-CC16-D4D5-301D-43EFD791AC79}"/>
              </a:ext>
            </a:extLst>
          </p:cNvPr>
          <p:cNvSpPr/>
          <p:nvPr/>
        </p:nvSpPr>
        <p:spPr bwMode="auto">
          <a:xfrm>
            <a:off x="2059671" y="2881897"/>
            <a:ext cx="330046" cy="531143"/>
          </a:xfrm>
          <a:prstGeom prst="rect">
            <a:avLst/>
          </a:prstGeom>
          <a:extLst>
            <a:ext uri="{91240B29-F687-4F45-9708-019B960494DF}">
              <a14:hiddenLine xmlns:a14="http://schemas.microsoft.com/office/drawing/2010/main" w="9525">
                <a:solidFill>
                  <a:srgbClr val="000000"/>
                </a:solidFill>
                <a:round/>
              </a14:hiddenLine>
            </a:ext>
          </a:extLst>
        </p:spPr>
        <p:txBody>
          <a:bodyPr wrap="none">
            <a:prstTxWarp prst="textPlain">
              <a:avLst>
                <a:gd name="adj" fmla="val 50000"/>
              </a:avLst>
            </a:prstTxWarp>
            <a:normAutofit/>
          </a:bodyPr>
          <a:lstStyle/>
          <a:p>
            <a:pPr algn="ctr" defTabSz="514350">
              <a:defRPr/>
            </a:pPr>
            <a:r>
              <a:rPr lang="en-US" altLang="zh-CN" sz="825" kern="0" dirty="0">
                <a:solidFill>
                  <a:srgbClr val="FFFFFF"/>
                </a:solidFill>
                <a:latin typeface="Impact" panose="020B0806030902050204"/>
                <a:ea typeface="Microsoft YaHei" panose="020B0503020204020204" charset="-122"/>
              </a:rPr>
              <a:t>2</a:t>
            </a:r>
          </a:p>
        </p:txBody>
      </p:sp>
      <p:sp>
        <p:nvSpPr>
          <p:cNvPr id="40" name="îṩļíḋè">
            <a:extLst>
              <a:ext uri="{FF2B5EF4-FFF2-40B4-BE49-F238E27FC236}">
                <a16:creationId xmlns:a16="http://schemas.microsoft.com/office/drawing/2014/main" id="{6ABC25A6-361C-2375-5D42-8D323E56B1B8}"/>
              </a:ext>
            </a:extLst>
          </p:cNvPr>
          <p:cNvSpPr/>
          <p:nvPr/>
        </p:nvSpPr>
        <p:spPr bwMode="auto">
          <a:xfrm>
            <a:off x="2953434" y="2892705"/>
            <a:ext cx="330046" cy="531143"/>
          </a:xfrm>
          <a:prstGeom prst="rect">
            <a:avLst/>
          </a:prstGeom>
          <a:extLst>
            <a:ext uri="{91240B29-F687-4F45-9708-019B960494DF}">
              <a14:hiddenLine xmlns:a14="http://schemas.microsoft.com/office/drawing/2010/main" w="9525">
                <a:solidFill>
                  <a:srgbClr val="000000"/>
                </a:solidFill>
                <a:round/>
              </a14:hiddenLine>
            </a:ext>
          </a:extLst>
        </p:spPr>
        <p:txBody>
          <a:bodyPr wrap="none">
            <a:prstTxWarp prst="textPlain">
              <a:avLst>
                <a:gd name="adj" fmla="val 50000"/>
              </a:avLst>
            </a:prstTxWarp>
            <a:normAutofit/>
          </a:bodyPr>
          <a:lstStyle/>
          <a:p>
            <a:pPr algn="ctr" defTabSz="514350">
              <a:defRPr/>
            </a:pPr>
            <a:r>
              <a:rPr lang="en-US" altLang="zh-CN" sz="825" kern="0" dirty="0">
                <a:solidFill>
                  <a:srgbClr val="000000">
                    <a:lumMod val="65000"/>
                    <a:lumOff val="35000"/>
                  </a:srgbClr>
                </a:solidFill>
                <a:latin typeface="Impact" panose="020B0806030902050204"/>
                <a:ea typeface="Microsoft YaHei" panose="020B0503020204020204" charset="-122"/>
              </a:rPr>
              <a:t>3</a:t>
            </a:r>
          </a:p>
        </p:txBody>
      </p:sp>
      <p:sp>
        <p:nvSpPr>
          <p:cNvPr id="41" name="ï$ļîḋe">
            <a:extLst>
              <a:ext uri="{FF2B5EF4-FFF2-40B4-BE49-F238E27FC236}">
                <a16:creationId xmlns:a16="http://schemas.microsoft.com/office/drawing/2014/main" id="{167732EC-97CF-EF42-9B81-0F13F1A66298}"/>
              </a:ext>
            </a:extLst>
          </p:cNvPr>
          <p:cNvSpPr/>
          <p:nvPr/>
        </p:nvSpPr>
        <p:spPr bwMode="auto">
          <a:xfrm>
            <a:off x="3658677" y="2892705"/>
            <a:ext cx="330046" cy="531143"/>
          </a:xfrm>
          <a:prstGeom prst="rect">
            <a:avLst/>
          </a:prstGeom>
          <a:extLst>
            <a:ext uri="{91240B29-F687-4F45-9708-019B960494DF}">
              <a14:hiddenLine xmlns:a14="http://schemas.microsoft.com/office/drawing/2010/main" w="9525">
                <a:solidFill>
                  <a:srgbClr val="000000"/>
                </a:solidFill>
                <a:round/>
              </a14:hiddenLine>
            </a:ext>
          </a:extLst>
        </p:spPr>
        <p:txBody>
          <a:bodyPr wrap="none">
            <a:prstTxWarp prst="textPlain">
              <a:avLst>
                <a:gd name="adj" fmla="val 50000"/>
              </a:avLst>
            </a:prstTxWarp>
            <a:normAutofit/>
          </a:bodyPr>
          <a:lstStyle/>
          <a:p>
            <a:pPr algn="ctr" defTabSz="514350">
              <a:defRPr/>
            </a:pPr>
            <a:r>
              <a:rPr lang="en-US" altLang="zh-CN" sz="825" kern="0" dirty="0">
                <a:solidFill>
                  <a:srgbClr val="FFFFFF"/>
                </a:solidFill>
                <a:latin typeface="Impact" panose="020B0806030902050204"/>
                <a:ea typeface="Microsoft YaHei" panose="020B0503020204020204" charset="-122"/>
              </a:rPr>
              <a:t>4</a:t>
            </a:r>
          </a:p>
        </p:txBody>
      </p:sp>
      <p:sp>
        <p:nvSpPr>
          <p:cNvPr id="42" name="iS1idé">
            <a:extLst>
              <a:ext uri="{FF2B5EF4-FFF2-40B4-BE49-F238E27FC236}">
                <a16:creationId xmlns:a16="http://schemas.microsoft.com/office/drawing/2014/main" id="{6D9C8F3F-DF63-D75B-EDEE-9C93C7BC49D2}"/>
              </a:ext>
            </a:extLst>
          </p:cNvPr>
          <p:cNvSpPr/>
          <p:nvPr/>
        </p:nvSpPr>
        <p:spPr bwMode="auto">
          <a:xfrm>
            <a:off x="4547434" y="2926029"/>
            <a:ext cx="302945" cy="507034"/>
          </a:xfrm>
          <a:prstGeom prst="rect">
            <a:avLst/>
          </a:prstGeom>
          <a:extLst>
            <a:ext uri="{91240B29-F687-4F45-9708-019B960494DF}">
              <a14:hiddenLine xmlns:a14="http://schemas.microsoft.com/office/drawing/2010/main" w="9525">
                <a:solidFill>
                  <a:srgbClr val="000000"/>
                </a:solidFill>
                <a:round/>
              </a14:hiddenLine>
            </a:ext>
          </a:extLst>
        </p:spPr>
        <p:txBody>
          <a:bodyPr wrap="none">
            <a:prstTxWarp prst="textPlain">
              <a:avLst>
                <a:gd name="adj" fmla="val 50000"/>
              </a:avLst>
            </a:prstTxWarp>
            <a:normAutofit/>
          </a:bodyPr>
          <a:lstStyle/>
          <a:p>
            <a:pPr algn="ctr" defTabSz="514350">
              <a:defRPr/>
            </a:pPr>
            <a:r>
              <a:rPr lang="en-US" altLang="zh-CN" sz="825" kern="0" dirty="0">
                <a:solidFill>
                  <a:srgbClr val="FFFFFF"/>
                </a:solidFill>
                <a:latin typeface="Impact" panose="020B0806030902050204"/>
                <a:ea typeface="Microsoft YaHei" panose="020B0503020204020204" charset="-122"/>
              </a:rPr>
              <a:t>5</a:t>
            </a:r>
          </a:p>
        </p:txBody>
      </p:sp>
      <p:sp>
        <p:nvSpPr>
          <p:cNvPr id="43" name="iṧliḑè">
            <a:extLst>
              <a:ext uri="{FF2B5EF4-FFF2-40B4-BE49-F238E27FC236}">
                <a16:creationId xmlns:a16="http://schemas.microsoft.com/office/drawing/2014/main" id="{FBEE8A6F-09DA-009C-D081-86E66C56D5CE}"/>
              </a:ext>
            </a:extLst>
          </p:cNvPr>
          <p:cNvSpPr/>
          <p:nvPr/>
        </p:nvSpPr>
        <p:spPr bwMode="auto">
          <a:xfrm>
            <a:off x="7564207" y="2931882"/>
            <a:ext cx="345049" cy="537791"/>
          </a:xfrm>
          <a:prstGeom prst="rect">
            <a:avLst/>
          </a:prstGeom>
          <a:extLst>
            <a:ext uri="{91240B29-F687-4F45-9708-019B960494DF}">
              <a14:hiddenLine xmlns:a14="http://schemas.microsoft.com/office/drawing/2010/main" w="9525">
                <a:solidFill>
                  <a:srgbClr val="000000"/>
                </a:solidFill>
                <a:round/>
              </a14:hiddenLine>
            </a:ext>
          </a:extLst>
        </p:spPr>
        <p:txBody>
          <a:bodyPr wrap="none">
            <a:prstTxWarp prst="textPlain">
              <a:avLst>
                <a:gd name="adj" fmla="val 50000"/>
              </a:avLst>
            </a:prstTxWarp>
            <a:normAutofit/>
          </a:bodyPr>
          <a:lstStyle/>
          <a:p>
            <a:pPr algn="ctr" defTabSz="514350">
              <a:defRPr/>
            </a:pPr>
            <a:r>
              <a:rPr lang="en-US" altLang="zh-CN" sz="825" kern="0" dirty="0">
                <a:solidFill>
                  <a:srgbClr val="FFFFFF"/>
                </a:solidFill>
                <a:latin typeface="Impact" panose="020B0806030902050204"/>
                <a:ea typeface="Microsoft YaHei" panose="020B0503020204020204" charset="-122"/>
              </a:rPr>
              <a:t>8</a:t>
            </a:r>
          </a:p>
        </p:txBody>
      </p:sp>
      <p:sp>
        <p:nvSpPr>
          <p:cNvPr id="44" name="ïṩľiḓé">
            <a:extLst>
              <a:ext uri="{FF2B5EF4-FFF2-40B4-BE49-F238E27FC236}">
                <a16:creationId xmlns:a16="http://schemas.microsoft.com/office/drawing/2014/main" id="{C1926B6D-D46C-4FD8-B598-1C26FA516D99}"/>
              </a:ext>
            </a:extLst>
          </p:cNvPr>
          <p:cNvSpPr/>
          <p:nvPr/>
        </p:nvSpPr>
        <p:spPr bwMode="auto">
          <a:xfrm flipH="1">
            <a:off x="6357763" y="2768470"/>
            <a:ext cx="756773" cy="885896"/>
          </a:xfrm>
          <a:custGeom>
            <a:avLst/>
            <a:gdLst>
              <a:gd name="T0" fmla="*/ 0 w 1006"/>
              <a:gd name="T1" fmla="*/ 0 h 1251"/>
              <a:gd name="T2" fmla="*/ 0 w 1006"/>
              <a:gd name="T3" fmla="*/ 1251 h 1251"/>
              <a:gd name="T4" fmla="*/ 1006 w 1006"/>
              <a:gd name="T5" fmla="*/ 1154 h 1251"/>
              <a:gd name="T6" fmla="*/ 1006 w 1006"/>
              <a:gd name="T7" fmla="*/ 81 h 1251"/>
              <a:gd name="T8" fmla="*/ 0 w 1006"/>
              <a:gd name="T9" fmla="*/ 0 h 1251"/>
              <a:gd name="T10" fmla="*/ 0 w 1006"/>
              <a:gd name="T11" fmla="*/ 0 h 1251"/>
              <a:gd name="T12" fmla="*/ 1006 w 1006"/>
              <a:gd name="T13" fmla="*/ 1251 h 1251"/>
            </a:gdLst>
            <a:ahLst/>
            <a:cxnLst>
              <a:cxn ang="0">
                <a:pos x="T0" y="T1"/>
              </a:cxn>
              <a:cxn ang="0">
                <a:pos x="T2" y="T3"/>
              </a:cxn>
              <a:cxn ang="0">
                <a:pos x="T4" y="T5"/>
              </a:cxn>
              <a:cxn ang="0">
                <a:pos x="T6" y="T7"/>
              </a:cxn>
              <a:cxn ang="0">
                <a:pos x="T8" y="T9"/>
              </a:cxn>
            </a:cxnLst>
            <a:rect l="T10" t="T11" r="T12" b="T13"/>
            <a:pathLst>
              <a:path w="1006" h="1251">
                <a:moveTo>
                  <a:pt x="0" y="0"/>
                </a:moveTo>
                <a:lnTo>
                  <a:pt x="0" y="1251"/>
                </a:lnTo>
                <a:lnTo>
                  <a:pt x="1006" y="1154"/>
                </a:lnTo>
                <a:lnTo>
                  <a:pt x="1006" y="81"/>
                </a:lnTo>
                <a:lnTo>
                  <a:pt x="0" y="0"/>
                </a:lnTo>
                <a:close/>
              </a:path>
            </a:pathLst>
          </a:custGeom>
          <a:solidFill>
            <a:srgbClr val="0070C0"/>
          </a:solidFill>
          <a:ln w="19050">
            <a:solidFill>
              <a:srgbClr val="0070C0"/>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a:endParaRPr sz="2400" b="1" dirty="0">
              <a:solidFill>
                <a:srgbClr val="000000">
                  <a:lumMod val="65000"/>
                  <a:lumOff val="35000"/>
                </a:srgbClr>
              </a:solidFill>
              <a:latin typeface="Microsoft YaHei" panose="020B0503020204020204" charset="-122"/>
              <a:ea typeface="Microsoft YaHei" panose="020B0503020204020204" charset="-122"/>
            </a:endParaRPr>
          </a:p>
        </p:txBody>
      </p:sp>
      <p:sp>
        <p:nvSpPr>
          <p:cNvPr id="45" name="îṥḷiḑe">
            <a:extLst>
              <a:ext uri="{FF2B5EF4-FFF2-40B4-BE49-F238E27FC236}">
                <a16:creationId xmlns:a16="http://schemas.microsoft.com/office/drawing/2014/main" id="{0C352C5A-9C5D-20BD-3273-8156CD7D5702}"/>
              </a:ext>
            </a:extLst>
          </p:cNvPr>
          <p:cNvSpPr/>
          <p:nvPr/>
        </p:nvSpPr>
        <p:spPr bwMode="auto">
          <a:xfrm flipH="1">
            <a:off x="7114537" y="2773654"/>
            <a:ext cx="218462" cy="888635"/>
          </a:xfrm>
          <a:custGeom>
            <a:avLst/>
            <a:gdLst>
              <a:gd name="T0" fmla="*/ 0 w 339"/>
              <a:gd name="T1" fmla="*/ 110 h 1251"/>
              <a:gd name="T2" fmla="*/ 0 w 339"/>
              <a:gd name="T3" fmla="*/ 1080 h 1251"/>
              <a:gd name="T4" fmla="*/ 339 w 339"/>
              <a:gd name="T5" fmla="*/ 1251 h 1251"/>
              <a:gd name="T6" fmla="*/ 339 w 339"/>
              <a:gd name="T7" fmla="*/ 0 h 1251"/>
              <a:gd name="T8" fmla="*/ 0 w 339"/>
              <a:gd name="T9" fmla="*/ 110 h 1251"/>
              <a:gd name="T10" fmla="*/ 0 w 339"/>
              <a:gd name="T11" fmla="*/ 0 h 1251"/>
              <a:gd name="T12" fmla="*/ 339 w 339"/>
              <a:gd name="T13" fmla="*/ 1251 h 1251"/>
            </a:gdLst>
            <a:ahLst/>
            <a:cxnLst>
              <a:cxn ang="0">
                <a:pos x="T0" y="T1"/>
              </a:cxn>
              <a:cxn ang="0">
                <a:pos x="T2" y="T3"/>
              </a:cxn>
              <a:cxn ang="0">
                <a:pos x="T4" y="T5"/>
              </a:cxn>
              <a:cxn ang="0">
                <a:pos x="T6" y="T7"/>
              </a:cxn>
              <a:cxn ang="0">
                <a:pos x="T8" y="T9"/>
              </a:cxn>
            </a:cxnLst>
            <a:rect l="T10" t="T11" r="T12" b="T13"/>
            <a:pathLst>
              <a:path w="339" h="1251">
                <a:moveTo>
                  <a:pt x="0" y="110"/>
                </a:moveTo>
                <a:lnTo>
                  <a:pt x="0" y="1080"/>
                </a:lnTo>
                <a:lnTo>
                  <a:pt x="339" y="1251"/>
                </a:lnTo>
                <a:lnTo>
                  <a:pt x="339" y="0"/>
                </a:lnTo>
                <a:lnTo>
                  <a:pt x="0" y="110"/>
                </a:lnTo>
                <a:close/>
              </a:path>
            </a:pathLst>
          </a:custGeom>
          <a:solidFill>
            <a:srgbClr val="0070C0"/>
          </a:solidFill>
          <a:ln w="9525">
            <a:solidFill>
              <a:srgbClr val="000000"/>
            </a:solidFill>
            <a:round/>
          </a:ln>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46" name="iṣļíḓè">
            <a:extLst>
              <a:ext uri="{FF2B5EF4-FFF2-40B4-BE49-F238E27FC236}">
                <a16:creationId xmlns:a16="http://schemas.microsoft.com/office/drawing/2014/main" id="{20833D26-E420-6446-B217-F96F9BD55441}"/>
              </a:ext>
            </a:extLst>
          </p:cNvPr>
          <p:cNvSpPr/>
          <p:nvPr/>
        </p:nvSpPr>
        <p:spPr bwMode="auto">
          <a:xfrm>
            <a:off x="6528466" y="2910925"/>
            <a:ext cx="345048" cy="531146"/>
          </a:xfrm>
          <a:prstGeom prst="rect">
            <a:avLst/>
          </a:prstGeom>
          <a:extLst>
            <a:ext uri="{91240B29-F687-4F45-9708-019B960494DF}">
              <a14:hiddenLine xmlns:a14="http://schemas.microsoft.com/office/drawing/2010/main" w="9525">
                <a:solidFill>
                  <a:srgbClr val="000000"/>
                </a:solidFill>
                <a:round/>
              </a14:hiddenLine>
            </a:ext>
          </a:extLst>
        </p:spPr>
        <p:txBody>
          <a:bodyPr wrap="none">
            <a:prstTxWarp prst="textPlain">
              <a:avLst>
                <a:gd name="adj" fmla="val 50000"/>
              </a:avLst>
            </a:prstTxWarp>
            <a:normAutofit/>
          </a:bodyPr>
          <a:lstStyle/>
          <a:p>
            <a:pPr algn="ctr" defTabSz="514350">
              <a:defRPr/>
            </a:pPr>
            <a:r>
              <a:rPr lang="en-US" altLang="zh-CN" sz="825" kern="0" dirty="0">
                <a:solidFill>
                  <a:srgbClr val="FFFFFF"/>
                </a:solidFill>
                <a:latin typeface="Impact" panose="020B0806030902050204"/>
                <a:ea typeface="Microsoft YaHei" panose="020B0503020204020204" charset="-122"/>
              </a:rPr>
              <a:t>7</a:t>
            </a:r>
          </a:p>
        </p:txBody>
      </p:sp>
      <p:sp>
        <p:nvSpPr>
          <p:cNvPr id="47" name="išliḓe">
            <a:extLst>
              <a:ext uri="{FF2B5EF4-FFF2-40B4-BE49-F238E27FC236}">
                <a16:creationId xmlns:a16="http://schemas.microsoft.com/office/drawing/2014/main" id="{CA9C1DD6-25EA-D18D-3AF7-9DEB6A839412}"/>
              </a:ext>
            </a:extLst>
          </p:cNvPr>
          <p:cNvSpPr/>
          <p:nvPr/>
        </p:nvSpPr>
        <p:spPr bwMode="auto">
          <a:xfrm flipH="1">
            <a:off x="5366659" y="2805777"/>
            <a:ext cx="732083" cy="790318"/>
          </a:xfrm>
          <a:custGeom>
            <a:avLst/>
            <a:gdLst>
              <a:gd name="T0" fmla="*/ 0 w 973"/>
              <a:gd name="T1" fmla="*/ 0 h 1069"/>
              <a:gd name="T2" fmla="*/ 0 w 973"/>
              <a:gd name="T3" fmla="*/ 1069 h 1069"/>
              <a:gd name="T4" fmla="*/ 973 w 973"/>
              <a:gd name="T5" fmla="*/ 1051 h 1069"/>
              <a:gd name="T6" fmla="*/ 973 w 973"/>
              <a:gd name="T7" fmla="*/ 36 h 1069"/>
              <a:gd name="T8" fmla="*/ 0 w 973"/>
              <a:gd name="T9" fmla="*/ 0 h 1069"/>
              <a:gd name="T10" fmla="*/ 0 w 973"/>
              <a:gd name="T11" fmla="*/ 0 h 1069"/>
              <a:gd name="T12" fmla="*/ 973 w 973"/>
              <a:gd name="T13" fmla="*/ 1069 h 1069"/>
            </a:gdLst>
            <a:ahLst/>
            <a:cxnLst>
              <a:cxn ang="0">
                <a:pos x="T0" y="T1"/>
              </a:cxn>
              <a:cxn ang="0">
                <a:pos x="T2" y="T3"/>
              </a:cxn>
              <a:cxn ang="0">
                <a:pos x="T4" y="T5"/>
              </a:cxn>
              <a:cxn ang="0">
                <a:pos x="T6" y="T7"/>
              </a:cxn>
              <a:cxn ang="0">
                <a:pos x="T8" y="T9"/>
              </a:cxn>
            </a:cxnLst>
            <a:rect l="T10" t="T11" r="T12" b="T13"/>
            <a:pathLst>
              <a:path w="973" h="1069">
                <a:moveTo>
                  <a:pt x="0" y="0"/>
                </a:moveTo>
                <a:lnTo>
                  <a:pt x="0" y="1069"/>
                </a:lnTo>
                <a:lnTo>
                  <a:pt x="973" y="1051"/>
                </a:lnTo>
                <a:lnTo>
                  <a:pt x="973" y="36"/>
                </a:lnTo>
                <a:lnTo>
                  <a:pt x="0" y="0"/>
                </a:lnTo>
                <a:close/>
              </a:path>
            </a:pathLst>
          </a:custGeom>
          <a:gradFill flip="none" rotWithShape="1">
            <a:gsLst>
              <a:gs pos="0">
                <a:schemeClr val="bg1">
                  <a:lumMod val="85000"/>
                </a:schemeClr>
              </a:gs>
              <a:gs pos="100000">
                <a:schemeClr val="bg1">
                  <a:lumMod val="95000"/>
                </a:schemeClr>
              </a:gs>
            </a:gsLst>
            <a:lin ang="16200000" scaled="1"/>
            <a:tileRect/>
          </a:gradFill>
          <a:ln w="19050">
            <a:solidFill>
              <a:schemeClr val="bg1">
                <a:lumMod val="75000"/>
              </a:schemeClr>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a:endParaRPr sz="2400" b="1" dirty="0">
              <a:solidFill>
                <a:srgbClr val="000000">
                  <a:lumMod val="65000"/>
                  <a:lumOff val="35000"/>
                </a:srgbClr>
              </a:solidFill>
              <a:latin typeface="Microsoft YaHei" panose="020B0503020204020204" charset="-122"/>
              <a:ea typeface="Microsoft YaHei" panose="020B0503020204020204" charset="-122"/>
            </a:endParaRPr>
          </a:p>
        </p:txBody>
      </p:sp>
      <p:sp>
        <p:nvSpPr>
          <p:cNvPr id="48" name="íśļíḑè">
            <a:extLst>
              <a:ext uri="{FF2B5EF4-FFF2-40B4-BE49-F238E27FC236}">
                <a16:creationId xmlns:a16="http://schemas.microsoft.com/office/drawing/2014/main" id="{69F67580-E6E8-4788-5210-0CA33AB3EEF2}"/>
              </a:ext>
            </a:extLst>
          </p:cNvPr>
          <p:cNvSpPr/>
          <p:nvPr/>
        </p:nvSpPr>
        <p:spPr bwMode="auto">
          <a:xfrm flipH="1">
            <a:off x="6095021" y="2805777"/>
            <a:ext cx="148134" cy="790318"/>
          </a:xfrm>
          <a:custGeom>
            <a:avLst/>
            <a:gdLst>
              <a:gd name="T0" fmla="*/ 0 w 197"/>
              <a:gd name="T1" fmla="*/ 123 h 1069"/>
              <a:gd name="T2" fmla="*/ 0 w 197"/>
              <a:gd name="T3" fmla="*/ 947 h 1069"/>
              <a:gd name="T4" fmla="*/ 197 w 197"/>
              <a:gd name="T5" fmla="*/ 1069 h 1069"/>
              <a:gd name="T6" fmla="*/ 197 w 197"/>
              <a:gd name="T7" fmla="*/ 0 h 1069"/>
              <a:gd name="T8" fmla="*/ 0 w 197"/>
              <a:gd name="T9" fmla="*/ 123 h 1069"/>
              <a:gd name="T10" fmla="*/ 0 w 197"/>
              <a:gd name="T11" fmla="*/ 0 h 1069"/>
              <a:gd name="T12" fmla="*/ 197 w 197"/>
              <a:gd name="T13" fmla="*/ 1069 h 1069"/>
            </a:gdLst>
            <a:ahLst/>
            <a:cxnLst>
              <a:cxn ang="0">
                <a:pos x="T0" y="T1"/>
              </a:cxn>
              <a:cxn ang="0">
                <a:pos x="T2" y="T3"/>
              </a:cxn>
              <a:cxn ang="0">
                <a:pos x="T4" y="T5"/>
              </a:cxn>
              <a:cxn ang="0">
                <a:pos x="T6" y="T7"/>
              </a:cxn>
              <a:cxn ang="0">
                <a:pos x="T8" y="T9"/>
              </a:cxn>
            </a:cxnLst>
            <a:rect l="T10" t="T11" r="T12" b="T13"/>
            <a:pathLst>
              <a:path w="197" h="1069">
                <a:moveTo>
                  <a:pt x="0" y="123"/>
                </a:moveTo>
                <a:lnTo>
                  <a:pt x="0" y="947"/>
                </a:lnTo>
                <a:lnTo>
                  <a:pt x="197" y="1069"/>
                </a:lnTo>
                <a:lnTo>
                  <a:pt x="197" y="0"/>
                </a:lnTo>
                <a:lnTo>
                  <a:pt x="0" y="123"/>
                </a:lnTo>
                <a:close/>
              </a:path>
            </a:pathLst>
          </a:custGeom>
          <a:solidFill>
            <a:srgbClr val="404040"/>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49" name="ïṩḻiḑé">
            <a:extLst>
              <a:ext uri="{FF2B5EF4-FFF2-40B4-BE49-F238E27FC236}">
                <a16:creationId xmlns:a16="http://schemas.microsoft.com/office/drawing/2014/main" id="{B05C8CA5-49A8-C35A-CCC2-C4CE604E5C6D}"/>
              </a:ext>
            </a:extLst>
          </p:cNvPr>
          <p:cNvSpPr/>
          <p:nvPr/>
        </p:nvSpPr>
        <p:spPr bwMode="auto">
          <a:xfrm>
            <a:off x="5528226" y="2911461"/>
            <a:ext cx="313456" cy="530718"/>
          </a:xfrm>
          <a:prstGeom prst="rect">
            <a:avLst/>
          </a:prstGeom>
          <a:extLst>
            <a:ext uri="{91240B29-F687-4F45-9708-019B960494DF}">
              <a14:hiddenLine xmlns:a14="http://schemas.microsoft.com/office/drawing/2010/main" w="9525">
                <a:solidFill>
                  <a:srgbClr val="000000"/>
                </a:solidFill>
                <a:round/>
              </a14:hiddenLine>
            </a:ext>
          </a:extLst>
        </p:spPr>
        <p:txBody>
          <a:bodyPr wrap="none">
            <a:prstTxWarp prst="textPlain">
              <a:avLst>
                <a:gd name="adj" fmla="val 50000"/>
              </a:avLst>
            </a:prstTxWarp>
            <a:normAutofit/>
          </a:bodyPr>
          <a:lstStyle/>
          <a:p>
            <a:pPr algn="ctr" defTabSz="514350">
              <a:defRPr/>
            </a:pPr>
            <a:r>
              <a:rPr lang="en-US" altLang="zh-CN" sz="825" kern="0" dirty="0">
                <a:solidFill>
                  <a:srgbClr val="000000">
                    <a:lumMod val="65000"/>
                    <a:lumOff val="35000"/>
                  </a:srgbClr>
                </a:solidFill>
                <a:latin typeface="Impact" panose="020B0806030902050204"/>
                <a:ea typeface="Microsoft YaHei" panose="020B0503020204020204" charset="-122"/>
              </a:rPr>
              <a:t>6</a:t>
            </a:r>
          </a:p>
        </p:txBody>
      </p:sp>
      <p:grpSp>
        <p:nvGrpSpPr>
          <p:cNvPr id="50" name="íslîḍè">
            <a:extLst>
              <a:ext uri="{FF2B5EF4-FFF2-40B4-BE49-F238E27FC236}">
                <a16:creationId xmlns:a16="http://schemas.microsoft.com/office/drawing/2014/main" id="{CBB829D3-1C26-5E9E-3B87-3CBF80649DFE}"/>
              </a:ext>
            </a:extLst>
          </p:cNvPr>
          <p:cNvGrpSpPr/>
          <p:nvPr/>
        </p:nvGrpSpPr>
        <p:grpSpPr>
          <a:xfrm>
            <a:off x="802791" y="2113141"/>
            <a:ext cx="1622383" cy="623995"/>
            <a:chOff x="1944071" y="3703963"/>
            <a:chExt cx="2129704" cy="806022"/>
          </a:xfrm>
        </p:grpSpPr>
        <p:sp>
          <p:nvSpPr>
            <p:cNvPr id="51" name="ïšľïdé">
              <a:extLst>
                <a:ext uri="{FF2B5EF4-FFF2-40B4-BE49-F238E27FC236}">
                  <a16:creationId xmlns:a16="http://schemas.microsoft.com/office/drawing/2014/main" id="{589D7FC0-329D-10D4-5A34-BBA3D7261091}"/>
                </a:ext>
              </a:extLst>
            </p:cNvPr>
            <p:cNvSpPr/>
            <p:nvPr/>
          </p:nvSpPr>
          <p:spPr bwMode="auto">
            <a:xfrm>
              <a:off x="1965712" y="3952586"/>
              <a:ext cx="2108063"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normAutofit/>
            </a:bodyPr>
            <a:lstStyle/>
            <a:p>
              <a:pPr defTabSz="514350">
                <a:lnSpc>
                  <a:spcPct val="120000"/>
                </a:lnSpc>
                <a:spcBef>
                  <a:spcPct val="0"/>
                </a:spcBef>
                <a:defRPr/>
              </a:pPr>
              <a:r>
                <a:rPr lang="en-US" altLang="zh-CN" sz="900" kern="0" dirty="0">
                  <a:solidFill>
                    <a:srgbClr val="000000">
                      <a:lumMod val="65000"/>
                      <a:lumOff val="35000"/>
                    </a:srgbClr>
                  </a:solidFill>
                  <a:latin typeface="Arial" panose="020B0604020202020204"/>
                  <a:ea typeface="Microsoft YaHei" panose="020B0503020204020204" charset="-122"/>
                </a:rPr>
                <a:t>Proposal Editing</a:t>
              </a:r>
            </a:p>
            <a:p>
              <a:pPr defTabSz="514350">
                <a:lnSpc>
                  <a:spcPct val="120000"/>
                </a:lnSpc>
                <a:spcBef>
                  <a:spcPct val="0"/>
                </a:spcBef>
                <a:defRPr/>
              </a:pPr>
              <a:r>
                <a:rPr lang="en-US" altLang="zh-CN" sz="900" kern="0" dirty="0">
                  <a:solidFill>
                    <a:srgbClr val="000000">
                      <a:lumMod val="65000"/>
                      <a:lumOff val="35000"/>
                    </a:srgbClr>
                  </a:solidFill>
                  <a:latin typeface="Arial" panose="020B0604020202020204"/>
                  <a:ea typeface="Microsoft YaHei" panose="020B0503020204020204" charset="-122"/>
                </a:rPr>
                <a:t>Website Establishment</a:t>
              </a:r>
            </a:p>
          </p:txBody>
        </p:sp>
        <p:sp>
          <p:nvSpPr>
            <p:cNvPr id="52" name="í$ľiďè">
              <a:extLst>
                <a:ext uri="{FF2B5EF4-FFF2-40B4-BE49-F238E27FC236}">
                  <a16:creationId xmlns:a16="http://schemas.microsoft.com/office/drawing/2014/main" id="{AE1978A5-61C6-C100-560A-1C86A023D9EE}"/>
                </a:ext>
              </a:extLst>
            </p:cNvPr>
            <p:cNvSpPr txBox="1"/>
            <p:nvPr/>
          </p:nvSpPr>
          <p:spPr bwMode="auto">
            <a:xfrm>
              <a:off x="1944071" y="370396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oAutofit/>
            </a:bodyPr>
            <a:lstStyle/>
            <a:p>
              <a:pPr defTabSz="514350">
                <a:spcBef>
                  <a:spcPct val="0"/>
                </a:spcBef>
                <a:defRPr/>
              </a:pPr>
              <a:r>
                <a:rPr lang="en-US" sz="1650" b="1" kern="0" dirty="0">
                  <a:solidFill>
                    <a:srgbClr val="000000">
                      <a:lumMod val="65000"/>
                      <a:lumOff val="35000"/>
                    </a:srgbClr>
                  </a:solidFill>
                  <a:latin typeface="Arial" panose="020B0604020202020204"/>
                  <a:ea typeface="Microsoft YaHei" panose="020B0503020204020204" charset="-122"/>
                </a:rPr>
                <a:t>Event Planning</a:t>
              </a:r>
            </a:p>
          </p:txBody>
        </p:sp>
      </p:grpSp>
      <p:grpSp>
        <p:nvGrpSpPr>
          <p:cNvPr id="53" name="ïšḷiďe">
            <a:extLst>
              <a:ext uri="{FF2B5EF4-FFF2-40B4-BE49-F238E27FC236}">
                <a16:creationId xmlns:a16="http://schemas.microsoft.com/office/drawing/2014/main" id="{B63961CB-97D6-5022-4568-A80AC97EADE2}"/>
              </a:ext>
            </a:extLst>
          </p:cNvPr>
          <p:cNvGrpSpPr/>
          <p:nvPr/>
        </p:nvGrpSpPr>
        <p:grpSpPr>
          <a:xfrm>
            <a:off x="2802341" y="2113143"/>
            <a:ext cx="1865474" cy="623888"/>
            <a:chOff x="1944071" y="3703963"/>
            <a:chExt cx="2448811" cy="805884"/>
          </a:xfrm>
        </p:grpSpPr>
        <p:sp>
          <p:nvSpPr>
            <p:cNvPr id="54" name="iṧḻïdé">
              <a:extLst>
                <a:ext uri="{FF2B5EF4-FFF2-40B4-BE49-F238E27FC236}">
                  <a16:creationId xmlns:a16="http://schemas.microsoft.com/office/drawing/2014/main" id="{27AD8C88-7945-F0F9-BE66-395CDF3EF579}"/>
                </a:ext>
              </a:extLst>
            </p:cNvPr>
            <p:cNvSpPr/>
            <p:nvPr/>
          </p:nvSpPr>
          <p:spPr bwMode="auto">
            <a:xfrm>
              <a:off x="1965331" y="3952495"/>
              <a:ext cx="2427551" cy="55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noAutofit/>
            </a:bodyPr>
            <a:lstStyle/>
            <a:p>
              <a:pPr defTabSz="514350">
                <a:lnSpc>
                  <a:spcPct val="120000"/>
                </a:lnSpc>
                <a:spcBef>
                  <a:spcPct val="0"/>
                </a:spcBef>
                <a:defRPr/>
              </a:pPr>
              <a:r>
                <a:rPr lang="en-US" sz="900" kern="0" dirty="0">
                  <a:solidFill>
                    <a:srgbClr val="000000">
                      <a:lumMod val="65000"/>
                      <a:lumOff val="35000"/>
                    </a:srgbClr>
                  </a:solidFill>
                  <a:latin typeface="Arial" panose="020B0604020202020204"/>
                  <a:ea typeface="Microsoft YaHei" panose="020B0503020204020204" charset="-122"/>
                </a:rPr>
                <a:t>D</a:t>
              </a:r>
              <a:r>
                <a:rPr sz="900" kern="0" dirty="0">
                  <a:solidFill>
                    <a:srgbClr val="000000">
                      <a:lumMod val="65000"/>
                      <a:lumOff val="35000"/>
                    </a:srgbClr>
                  </a:solidFill>
                  <a:latin typeface="Arial" panose="020B0604020202020204"/>
                  <a:ea typeface="Microsoft YaHei" panose="020B0503020204020204" charset="-122"/>
                </a:rPr>
                <a:t>istribution </a:t>
              </a:r>
              <a:r>
                <a:rPr lang="en-US" sz="900" kern="0" dirty="0">
                  <a:solidFill>
                    <a:srgbClr val="000000">
                      <a:lumMod val="65000"/>
                      <a:lumOff val="35000"/>
                    </a:srgbClr>
                  </a:solidFill>
                  <a:latin typeface="Arial" panose="020B0604020202020204"/>
                  <a:ea typeface="Microsoft YaHei" panose="020B0503020204020204" charset="-122"/>
                </a:rPr>
                <a:t>C</a:t>
              </a:r>
              <a:r>
                <a:rPr sz="900" kern="0" dirty="0">
                  <a:solidFill>
                    <a:srgbClr val="000000">
                      <a:lumMod val="65000"/>
                      <a:lumOff val="35000"/>
                    </a:srgbClr>
                  </a:solidFill>
                  <a:latin typeface="Arial" panose="020B0604020202020204"/>
                  <a:ea typeface="Microsoft YaHei" panose="020B0503020204020204" charset="-122"/>
                </a:rPr>
                <a:t>hannels</a:t>
              </a:r>
            </a:p>
            <a:p>
              <a:pPr defTabSz="514350">
                <a:lnSpc>
                  <a:spcPct val="120000"/>
                </a:lnSpc>
                <a:spcBef>
                  <a:spcPct val="0"/>
                </a:spcBef>
                <a:defRPr/>
              </a:pPr>
              <a:r>
                <a:rPr lang="en-US" sz="900" kern="0" dirty="0">
                  <a:solidFill>
                    <a:srgbClr val="000000">
                      <a:lumMod val="65000"/>
                      <a:lumOff val="35000"/>
                    </a:srgbClr>
                  </a:solidFill>
                  <a:latin typeface="Arial" panose="020B0604020202020204"/>
                  <a:ea typeface="Microsoft YaHei" panose="020B0503020204020204" charset="-122"/>
                </a:rPr>
                <a:t>C</a:t>
              </a:r>
              <a:r>
                <a:rPr sz="900" kern="0" dirty="0">
                  <a:solidFill>
                    <a:srgbClr val="000000">
                      <a:lumMod val="65000"/>
                      <a:lumOff val="35000"/>
                    </a:srgbClr>
                  </a:solidFill>
                  <a:latin typeface="Arial" panose="020B0604020202020204"/>
                  <a:ea typeface="Microsoft YaHei" panose="020B0503020204020204" charset="-122"/>
                </a:rPr>
                <a:t>hannel </a:t>
              </a:r>
              <a:r>
                <a:rPr lang="en-US" sz="900" kern="0" dirty="0">
                  <a:solidFill>
                    <a:srgbClr val="000000">
                      <a:lumMod val="65000"/>
                      <a:lumOff val="35000"/>
                    </a:srgbClr>
                  </a:solidFill>
                  <a:latin typeface="Arial" panose="020B0604020202020204"/>
                  <a:ea typeface="Microsoft YaHei" panose="020B0503020204020204" charset="-122"/>
                </a:rPr>
                <a:t>E</a:t>
              </a:r>
              <a:r>
                <a:rPr sz="900" kern="0" dirty="0">
                  <a:solidFill>
                    <a:srgbClr val="000000">
                      <a:lumMod val="65000"/>
                      <a:lumOff val="35000"/>
                    </a:srgbClr>
                  </a:solidFill>
                  <a:latin typeface="Arial" panose="020B0604020202020204"/>
                  <a:ea typeface="Microsoft YaHei" panose="020B0503020204020204" charset="-122"/>
                </a:rPr>
                <a:t>ffectiveness </a:t>
              </a:r>
              <a:r>
                <a:rPr lang="en-US" sz="900" kern="0" dirty="0">
                  <a:solidFill>
                    <a:srgbClr val="000000">
                      <a:lumMod val="65000"/>
                      <a:lumOff val="35000"/>
                    </a:srgbClr>
                  </a:solidFill>
                  <a:latin typeface="Arial" panose="020B0604020202020204"/>
                  <a:ea typeface="Microsoft YaHei" panose="020B0503020204020204" charset="-122"/>
                </a:rPr>
                <a:t>T</a:t>
              </a:r>
              <a:r>
                <a:rPr sz="900" kern="0" dirty="0">
                  <a:solidFill>
                    <a:srgbClr val="000000">
                      <a:lumMod val="65000"/>
                      <a:lumOff val="35000"/>
                    </a:srgbClr>
                  </a:solidFill>
                  <a:latin typeface="Arial" panose="020B0604020202020204"/>
                  <a:ea typeface="Microsoft YaHei" panose="020B0503020204020204" charset="-122"/>
                </a:rPr>
                <a:t>esting</a:t>
              </a:r>
            </a:p>
          </p:txBody>
        </p:sp>
        <p:sp>
          <p:nvSpPr>
            <p:cNvPr id="55" name="iŝḷíḑè">
              <a:extLst>
                <a:ext uri="{FF2B5EF4-FFF2-40B4-BE49-F238E27FC236}">
                  <a16:creationId xmlns:a16="http://schemas.microsoft.com/office/drawing/2014/main" id="{207C0129-24B1-9272-DF11-8D5EAFFF21FD}"/>
                </a:ext>
              </a:extLst>
            </p:cNvPr>
            <p:cNvSpPr txBox="1"/>
            <p:nvPr/>
          </p:nvSpPr>
          <p:spPr bwMode="auto">
            <a:xfrm>
              <a:off x="1944071" y="370396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oAutofit/>
            </a:bodyPr>
            <a:lstStyle/>
            <a:p>
              <a:pPr defTabSz="514350">
                <a:spcBef>
                  <a:spcPct val="0"/>
                </a:spcBef>
                <a:defRPr/>
              </a:pPr>
              <a:r>
                <a:rPr lang="en-US" altLang="zh-CN" sz="1650" b="1" kern="0" dirty="0">
                  <a:solidFill>
                    <a:srgbClr val="000000">
                      <a:lumMod val="65000"/>
                      <a:lumOff val="35000"/>
                    </a:srgbClr>
                  </a:solidFill>
                  <a:latin typeface="Arial" panose="020B0604020202020204"/>
                  <a:ea typeface="Microsoft YaHei" panose="020B0503020204020204" charset="-122"/>
                </a:rPr>
                <a:t>Event Promoting</a:t>
              </a:r>
            </a:p>
          </p:txBody>
        </p:sp>
      </p:grpSp>
      <p:grpSp>
        <p:nvGrpSpPr>
          <p:cNvPr id="56" name="ïślîḑê">
            <a:extLst>
              <a:ext uri="{FF2B5EF4-FFF2-40B4-BE49-F238E27FC236}">
                <a16:creationId xmlns:a16="http://schemas.microsoft.com/office/drawing/2014/main" id="{C0CF2591-4089-3E41-C55A-CA398F171490}"/>
              </a:ext>
            </a:extLst>
          </p:cNvPr>
          <p:cNvGrpSpPr/>
          <p:nvPr/>
        </p:nvGrpSpPr>
        <p:grpSpPr>
          <a:xfrm>
            <a:off x="4894622" y="2138385"/>
            <a:ext cx="1605897" cy="629923"/>
            <a:chOff x="-255797" y="3722731"/>
            <a:chExt cx="2108063" cy="813680"/>
          </a:xfrm>
        </p:grpSpPr>
        <p:sp>
          <p:nvSpPr>
            <p:cNvPr id="57" name="isḻîḓé">
              <a:extLst>
                <a:ext uri="{FF2B5EF4-FFF2-40B4-BE49-F238E27FC236}">
                  <a16:creationId xmlns:a16="http://schemas.microsoft.com/office/drawing/2014/main" id="{2F08EAF6-BFFA-EE3C-1FBF-0B27FF650F95}"/>
                </a:ext>
              </a:extLst>
            </p:cNvPr>
            <p:cNvSpPr/>
            <p:nvPr/>
          </p:nvSpPr>
          <p:spPr bwMode="auto">
            <a:xfrm>
              <a:off x="-216887" y="3979012"/>
              <a:ext cx="1913301"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noAutofit/>
            </a:bodyPr>
            <a:lstStyle/>
            <a:p>
              <a:pPr defTabSz="514350">
                <a:lnSpc>
                  <a:spcPct val="120000"/>
                </a:lnSpc>
                <a:spcBef>
                  <a:spcPct val="0"/>
                </a:spcBef>
                <a:defRPr/>
              </a:pPr>
              <a:r>
                <a:rPr sz="900" kern="0" dirty="0">
                  <a:solidFill>
                    <a:srgbClr val="000000">
                      <a:lumMod val="65000"/>
                      <a:lumOff val="35000"/>
                    </a:srgbClr>
                  </a:solidFill>
                  <a:latin typeface="Arial" panose="020B0604020202020204"/>
                  <a:ea typeface="Microsoft YaHei" panose="020B0503020204020204" charset="-122"/>
                </a:rPr>
                <a:t>Electronic </a:t>
              </a:r>
              <a:r>
                <a:rPr lang="en-US" sz="900" kern="0" dirty="0">
                  <a:solidFill>
                    <a:srgbClr val="000000">
                      <a:lumMod val="65000"/>
                      <a:lumOff val="35000"/>
                    </a:srgbClr>
                  </a:solidFill>
                  <a:latin typeface="Arial" panose="020B0604020202020204"/>
                  <a:ea typeface="Microsoft YaHei" panose="020B0503020204020204" charset="-122"/>
                </a:rPr>
                <a:t>C</a:t>
              </a:r>
              <a:r>
                <a:rPr sz="900" kern="0" dirty="0">
                  <a:solidFill>
                    <a:srgbClr val="000000">
                      <a:lumMod val="65000"/>
                      <a:lumOff val="35000"/>
                    </a:srgbClr>
                  </a:solidFill>
                  <a:latin typeface="Arial" panose="020B0604020202020204"/>
                  <a:ea typeface="Microsoft YaHei" panose="020B0503020204020204" charset="-122"/>
                </a:rPr>
                <a:t>heck-in</a:t>
              </a:r>
            </a:p>
            <a:p>
              <a:pPr defTabSz="514350">
                <a:lnSpc>
                  <a:spcPct val="120000"/>
                </a:lnSpc>
                <a:spcBef>
                  <a:spcPct val="0"/>
                </a:spcBef>
                <a:defRPr/>
              </a:pPr>
              <a:r>
                <a:rPr lang="en-US" sz="900" kern="0" dirty="0">
                  <a:solidFill>
                    <a:srgbClr val="000000">
                      <a:lumMod val="65000"/>
                      <a:lumOff val="35000"/>
                    </a:srgbClr>
                  </a:solidFill>
                  <a:latin typeface="Arial" panose="020B0604020202020204"/>
                  <a:ea typeface="Microsoft YaHei" panose="020B0503020204020204" charset="-122"/>
                </a:rPr>
                <a:t>D</a:t>
              </a:r>
              <a:r>
                <a:rPr sz="900" kern="0" dirty="0">
                  <a:solidFill>
                    <a:srgbClr val="000000">
                      <a:lumMod val="65000"/>
                      <a:lumOff val="35000"/>
                    </a:srgbClr>
                  </a:solidFill>
                  <a:latin typeface="Arial" panose="020B0604020202020204"/>
                  <a:ea typeface="Microsoft YaHei" panose="020B0503020204020204" charset="-122"/>
                </a:rPr>
                <a:t>ining </a:t>
              </a:r>
              <a:r>
                <a:rPr lang="en-US" sz="900" kern="0" dirty="0">
                  <a:solidFill>
                    <a:srgbClr val="000000">
                      <a:lumMod val="65000"/>
                      <a:lumOff val="35000"/>
                    </a:srgbClr>
                  </a:solidFill>
                  <a:latin typeface="Arial" panose="020B0604020202020204"/>
                  <a:ea typeface="Microsoft YaHei" panose="020B0503020204020204" charset="-122"/>
                </a:rPr>
                <a:t>S</a:t>
              </a:r>
              <a:r>
                <a:rPr sz="900" kern="0" dirty="0">
                  <a:solidFill>
                    <a:srgbClr val="000000">
                      <a:lumMod val="65000"/>
                      <a:lumOff val="35000"/>
                    </a:srgbClr>
                  </a:solidFill>
                  <a:latin typeface="Arial" panose="020B0604020202020204"/>
                  <a:ea typeface="Microsoft YaHei" panose="020B0503020204020204" charset="-122"/>
                </a:rPr>
                <a:t>ystem</a:t>
              </a:r>
            </a:p>
            <a:p>
              <a:pPr defTabSz="514350">
                <a:lnSpc>
                  <a:spcPct val="120000"/>
                </a:lnSpc>
                <a:spcBef>
                  <a:spcPct val="0"/>
                </a:spcBef>
                <a:defRPr/>
              </a:pPr>
              <a:endParaRPr sz="900" kern="0" dirty="0">
                <a:solidFill>
                  <a:srgbClr val="000000">
                    <a:lumMod val="65000"/>
                    <a:lumOff val="35000"/>
                  </a:srgbClr>
                </a:solidFill>
                <a:latin typeface="Arial" panose="020B0604020202020204"/>
                <a:ea typeface="Microsoft YaHei" panose="020B0503020204020204" charset="-122"/>
              </a:endParaRPr>
            </a:p>
          </p:txBody>
        </p:sp>
        <p:sp>
          <p:nvSpPr>
            <p:cNvPr id="58" name="îṡľiḋé">
              <a:extLst>
                <a:ext uri="{FF2B5EF4-FFF2-40B4-BE49-F238E27FC236}">
                  <a16:creationId xmlns:a16="http://schemas.microsoft.com/office/drawing/2014/main" id="{AD55D1F8-2AC6-5533-4C7B-8D3C620C4412}"/>
                </a:ext>
              </a:extLst>
            </p:cNvPr>
            <p:cNvSpPr txBox="1"/>
            <p:nvPr/>
          </p:nvSpPr>
          <p:spPr bwMode="auto">
            <a:xfrm>
              <a:off x="-255797" y="3722731"/>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oAutofit/>
            </a:bodyPr>
            <a:lstStyle/>
            <a:p>
              <a:pPr defTabSz="514350">
                <a:spcBef>
                  <a:spcPct val="0"/>
                </a:spcBef>
                <a:defRPr/>
              </a:pPr>
              <a:r>
                <a:rPr lang="en-US" altLang="zh-CN" sz="1650" b="1" kern="0" dirty="0">
                  <a:solidFill>
                    <a:srgbClr val="000000">
                      <a:lumMod val="65000"/>
                      <a:lumOff val="35000"/>
                    </a:srgbClr>
                  </a:solidFill>
                  <a:latin typeface="Arial" panose="020B0604020202020204"/>
                  <a:ea typeface="Microsoft YaHei" panose="020B0503020204020204" charset="-122"/>
                </a:rPr>
                <a:t>On-site Management</a:t>
              </a:r>
            </a:p>
          </p:txBody>
        </p:sp>
      </p:grpSp>
      <p:grpSp>
        <p:nvGrpSpPr>
          <p:cNvPr id="59" name="îṣḷiḑè">
            <a:extLst>
              <a:ext uri="{FF2B5EF4-FFF2-40B4-BE49-F238E27FC236}">
                <a16:creationId xmlns:a16="http://schemas.microsoft.com/office/drawing/2014/main" id="{F1D0560D-F6AD-4265-BFEE-739D56759E9C}"/>
              </a:ext>
            </a:extLst>
          </p:cNvPr>
          <p:cNvGrpSpPr/>
          <p:nvPr/>
        </p:nvGrpSpPr>
        <p:grpSpPr>
          <a:xfrm>
            <a:off x="4763674" y="3810230"/>
            <a:ext cx="1730756" cy="667334"/>
            <a:chOff x="1780168" y="3703963"/>
            <a:chExt cx="2271966" cy="862005"/>
          </a:xfrm>
        </p:grpSpPr>
        <p:sp>
          <p:nvSpPr>
            <p:cNvPr id="60" name="íşľidê">
              <a:extLst>
                <a:ext uri="{FF2B5EF4-FFF2-40B4-BE49-F238E27FC236}">
                  <a16:creationId xmlns:a16="http://schemas.microsoft.com/office/drawing/2014/main" id="{8A82E8EB-3E47-3EAD-6C74-80A2684DF1A9}"/>
                </a:ext>
              </a:extLst>
            </p:cNvPr>
            <p:cNvSpPr/>
            <p:nvPr/>
          </p:nvSpPr>
          <p:spPr bwMode="auto">
            <a:xfrm>
              <a:off x="1780168" y="4008569"/>
              <a:ext cx="2108063"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lstStyle/>
            <a:p>
              <a:pPr defTabSz="514350">
                <a:lnSpc>
                  <a:spcPct val="125000"/>
                </a:lnSpc>
                <a:defRPr/>
              </a:pPr>
              <a:r>
                <a:rPr lang="en-US" sz="900" kern="0" dirty="0">
                  <a:solidFill>
                    <a:srgbClr val="000000">
                      <a:lumMod val="65000"/>
                      <a:lumOff val="35000"/>
                    </a:srgbClr>
                  </a:solidFill>
                  <a:latin typeface="Arial" panose="020B0604020202020204"/>
                  <a:ea typeface="Microsoft YaHei" panose="020B0503020204020204" charset="-122"/>
                </a:rPr>
                <a:t>Award Evaluation</a:t>
              </a:r>
            </a:p>
            <a:p>
              <a:pPr defTabSz="514350">
                <a:lnSpc>
                  <a:spcPct val="125000"/>
                </a:lnSpc>
                <a:defRPr/>
              </a:pPr>
              <a:r>
                <a:rPr lang="en-US" sz="900" kern="0" dirty="0">
                  <a:solidFill>
                    <a:srgbClr val="000000">
                      <a:lumMod val="65000"/>
                      <a:lumOff val="35000"/>
                    </a:srgbClr>
                  </a:solidFill>
                  <a:latin typeface="Arial" panose="020B0604020202020204"/>
                  <a:ea typeface="Microsoft YaHei" panose="020B0503020204020204" charset="-122"/>
                </a:rPr>
                <a:t>Theme Forum</a:t>
              </a:r>
            </a:p>
            <a:p>
              <a:pPr defTabSz="514350">
                <a:lnSpc>
                  <a:spcPct val="125000"/>
                </a:lnSpc>
                <a:defRPr/>
              </a:pPr>
              <a:r>
                <a:rPr lang="en-US" sz="900" kern="0" dirty="0">
                  <a:solidFill>
                    <a:srgbClr val="000000">
                      <a:lumMod val="65000"/>
                      <a:lumOff val="35000"/>
                    </a:srgbClr>
                  </a:solidFill>
                  <a:latin typeface="Arial" panose="020B0604020202020204"/>
                  <a:ea typeface="Microsoft YaHei" panose="020B0503020204020204" charset="-122"/>
                </a:rPr>
                <a:t>Exhibition</a:t>
              </a:r>
            </a:p>
          </p:txBody>
        </p:sp>
        <p:sp>
          <p:nvSpPr>
            <p:cNvPr id="61" name="iṥlïďé">
              <a:extLst>
                <a:ext uri="{FF2B5EF4-FFF2-40B4-BE49-F238E27FC236}">
                  <a16:creationId xmlns:a16="http://schemas.microsoft.com/office/drawing/2014/main" id="{F62F60E6-8AA5-1394-EE22-9420C9E97742}"/>
                </a:ext>
              </a:extLst>
            </p:cNvPr>
            <p:cNvSpPr txBox="1"/>
            <p:nvPr/>
          </p:nvSpPr>
          <p:spPr bwMode="auto">
            <a:xfrm>
              <a:off x="1944071" y="370396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ormAutofit fontScale="95000" lnSpcReduction="10000"/>
            </a:bodyPr>
            <a:lstStyle/>
            <a:p>
              <a:pPr algn="ctr" defTabSz="514350">
                <a:spcBef>
                  <a:spcPct val="0"/>
                </a:spcBef>
                <a:defRPr/>
              </a:pPr>
              <a:r>
                <a:rPr lang="zh-CN" altLang="en-US" b="1" kern="0" dirty="0">
                  <a:solidFill>
                    <a:srgbClr val="000000">
                      <a:lumMod val="65000"/>
                      <a:lumOff val="35000"/>
                    </a:srgbClr>
                  </a:solidFill>
                  <a:latin typeface="Arial" panose="020B0604020202020204"/>
                  <a:ea typeface="Microsoft YaHei" panose="020B0503020204020204" charset="-122"/>
                </a:rPr>
                <a:t>Interactive Activities</a:t>
              </a:r>
            </a:p>
          </p:txBody>
        </p:sp>
      </p:grpSp>
      <p:grpSp>
        <p:nvGrpSpPr>
          <p:cNvPr id="62" name="îṡ1ïďê">
            <a:extLst>
              <a:ext uri="{FF2B5EF4-FFF2-40B4-BE49-F238E27FC236}">
                <a16:creationId xmlns:a16="http://schemas.microsoft.com/office/drawing/2014/main" id="{98219382-4C6D-D152-27A3-AEC093FBCDA5}"/>
              </a:ext>
            </a:extLst>
          </p:cNvPr>
          <p:cNvGrpSpPr/>
          <p:nvPr/>
        </p:nvGrpSpPr>
        <p:grpSpPr>
          <a:xfrm>
            <a:off x="3045042" y="3810230"/>
            <a:ext cx="1914086" cy="640664"/>
            <a:chOff x="1944071" y="3703963"/>
            <a:chExt cx="2512622" cy="827555"/>
          </a:xfrm>
        </p:grpSpPr>
        <p:sp>
          <p:nvSpPr>
            <p:cNvPr id="63" name="îşḻíḓê">
              <a:extLst>
                <a:ext uri="{FF2B5EF4-FFF2-40B4-BE49-F238E27FC236}">
                  <a16:creationId xmlns:a16="http://schemas.microsoft.com/office/drawing/2014/main" id="{AB507686-166F-0AE7-85BA-C24CD4B91914}"/>
                </a:ext>
              </a:extLst>
            </p:cNvPr>
            <p:cNvSpPr/>
            <p:nvPr/>
          </p:nvSpPr>
          <p:spPr bwMode="auto">
            <a:xfrm>
              <a:off x="2066547" y="3974119"/>
              <a:ext cx="2390146"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noAutofit/>
            </a:bodyPr>
            <a:lstStyle/>
            <a:p>
              <a:pPr defTabSz="514350">
                <a:lnSpc>
                  <a:spcPct val="120000"/>
                </a:lnSpc>
                <a:spcBef>
                  <a:spcPct val="0"/>
                </a:spcBef>
                <a:defRPr/>
              </a:pPr>
              <a:r>
                <a:rPr lang="en-US" altLang="zh-CN" sz="900" kern="0" dirty="0">
                  <a:solidFill>
                    <a:srgbClr val="000000">
                      <a:lumMod val="65000"/>
                      <a:lumOff val="35000"/>
                    </a:srgbClr>
                  </a:solidFill>
                  <a:latin typeface="Arial" panose="020B0604020202020204"/>
                  <a:ea typeface="Microsoft YaHei" panose="020B0503020204020204" charset="-122"/>
                </a:rPr>
                <a:t>Participants Data</a:t>
              </a:r>
            </a:p>
            <a:p>
              <a:pPr defTabSz="514350">
                <a:lnSpc>
                  <a:spcPct val="120000"/>
                </a:lnSpc>
                <a:spcBef>
                  <a:spcPct val="0"/>
                </a:spcBef>
                <a:defRPr/>
              </a:pPr>
              <a:r>
                <a:rPr lang="en-US" altLang="zh-CN" sz="900" kern="0" dirty="0">
                  <a:solidFill>
                    <a:srgbClr val="000000">
                      <a:lumMod val="65000"/>
                      <a:lumOff val="35000"/>
                    </a:srgbClr>
                  </a:solidFill>
                  <a:latin typeface="Arial" panose="020B0604020202020204"/>
                  <a:ea typeface="Microsoft YaHei" panose="020B0503020204020204" charset="-122"/>
                </a:rPr>
                <a:t>Financial Data</a:t>
              </a:r>
            </a:p>
            <a:p>
              <a:pPr defTabSz="514350">
                <a:lnSpc>
                  <a:spcPct val="120000"/>
                </a:lnSpc>
                <a:spcBef>
                  <a:spcPct val="0"/>
                </a:spcBef>
                <a:defRPr/>
              </a:pPr>
              <a:r>
                <a:rPr lang="en-US" altLang="zh-CN" sz="900" kern="0" dirty="0">
                  <a:solidFill>
                    <a:srgbClr val="000000">
                      <a:lumMod val="65000"/>
                      <a:lumOff val="35000"/>
                    </a:srgbClr>
                  </a:solidFill>
                  <a:latin typeface="Arial" panose="020B0604020202020204"/>
                  <a:ea typeface="Microsoft YaHei" panose="020B0503020204020204" charset="-122"/>
                </a:rPr>
                <a:t>Paper Data</a:t>
              </a:r>
            </a:p>
          </p:txBody>
        </p:sp>
        <p:sp>
          <p:nvSpPr>
            <p:cNvPr id="64" name="ísľiḓê">
              <a:extLst>
                <a:ext uri="{FF2B5EF4-FFF2-40B4-BE49-F238E27FC236}">
                  <a16:creationId xmlns:a16="http://schemas.microsoft.com/office/drawing/2014/main" id="{FAA3850F-C86B-7A9D-7A37-FA258F18E6B5}"/>
                </a:ext>
              </a:extLst>
            </p:cNvPr>
            <p:cNvSpPr txBox="1"/>
            <p:nvPr/>
          </p:nvSpPr>
          <p:spPr bwMode="auto">
            <a:xfrm>
              <a:off x="1944071" y="370396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ormAutofit fontScale="95000" lnSpcReduction="10000"/>
            </a:bodyPr>
            <a:lstStyle/>
            <a:p>
              <a:pPr algn="ctr" defTabSz="514350">
                <a:spcBef>
                  <a:spcPct val="0"/>
                </a:spcBef>
                <a:defRPr/>
              </a:pPr>
              <a:r>
                <a:rPr lang="en-US" altLang="zh-CN" b="1" kern="0" dirty="0">
                  <a:solidFill>
                    <a:srgbClr val="000000">
                      <a:lumMod val="65000"/>
                      <a:lumOff val="35000"/>
                    </a:srgbClr>
                  </a:solidFill>
                  <a:latin typeface="Arial" panose="020B0604020202020204"/>
                  <a:ea typeface="Microsoft YaHei" panose="020B0503020204020204" charset="-122"/>
                </a:rPr>
                <a:t>Data Collection</a:t>
              </a:r>
            </a:p>
          </p:txBody>
        </p:sp>
      </p:grpSp>
      <p:grpSp>
        <p:nvGrpSpPr>
          <p:cNvPr id="65" name="isḷíḋe">
            <a:extLst>
              <a:ext uri="{FF2B5EF4-FFF2-40B4-BE49-F238E27FC236}">
                <a16:creationId xmlns:a16="http://schemas.microsoft.com/office/drawing/2014/main" id="{56C57EF6-ACEC-40CB-41D7-F2766BD8683D}"/>
              </a:ext>
            </a:extLst>
          </p:cNvPr>
          <p:cNvGrpSpPr/>
          <p:nvPr/>
        </p:nvGrpSpPr>
        <p:grpSpPr>
          <a:xfrm>
            <a:off x="1112047" y="3810226"/>
            <a:ext cx="1823111" cy="612872"/>
            <a:chOff x="1944071" y="3703963"/>
            <a:chExt cx="2393200" cy="791655"/>
          </a:xfrm>
        </p:grpSpPr>
        <p:sp>
          <p:nvSpPr>
            <p:cNvPr id="66" name="ïṣḻiḓe">
              <a:extLst>
                <a:ext uri="{FF2B5EF4-FFF2-40B4-BE49-F238E27FC236}">
                  <a16:creationId xmlns:a16="http://schemas.microsoft.com/office/drawing/2014/main" id="{D32E8FC6-32E1-31B5-C8CE-AE00F3A2F713}"/>
                </a:ext>
              </a:extLst>
            </p:cNvPr>
            <p:cNvSpPr/>
            <p:nvPr/>
          </p:nvSpPr>
          <p:spPr bwMode="auto">
            <a:xfrm>
              <a:off x="2229208" y="3938219"/>
              <a:ext cx="2108063"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lstStyle/>
            <a:p>
              <a:pPr defTabSz="514350">
                <a:lnSpc>
                  <a:spcPct val="120000"/>
                </a:lnSpc>
                <a:spcBef>
                  <a:spcPct val="0"/>
                </a:spcBef>
                <a:defRPr/>
              </a:pPr>
              <a:r>
                <a:rPr lang="en-US" altLang="zh-CN" sz="900" kern="0" dirty="0">
                  <a:solidFill>
                    <a:srgbClr val="000000">
                      <a:lumMod val="65000"/>
                      <a:lumOff val="35000"/>
                    </a:srgbClr>
                  </a:solidFill>
                  <a:latin typeface="Arial" panose="020B0604020202020204"/>
                  <a:ea typeface="Microsoft YaHei" panose="020B0503020204020204" charset="-122"/>
                </a:rPr>
                <a:t>Online Registration </a:t>
              </a:r>
            </a:p>
            <a:p>
              <a:pPr defTabSz="514350">
                <a:lnSpc>
                  <a:spcPct val="120000"/>
                </a:lnSpc>
                <a:spcBef>
                  <a:spcPct val="0"/>
                </a:spcBef>
                <a:defRPr/>
              </a:pPr>
              <a:r>
                <a:rPr lang="en-US" altLang="zh-CN" sz="900" kern="0" dirty="0">
                  <a:solidFill>
                    <a:srgbClr val="000000">
                      <a:lumMod val="65000"/>
                      <a:lumOff val="35000"/>
                    </a:srgbClr>
                  </a:solidFill>
                  <a:latin typeface="Arial" panose="020B0604020202020204"/>
                  <a:ea typeface="Microsoft YaHei" panose="020B0503020204020204" charset="-122"/>
                </a:rPr>
                <a:t>Online Payment</a:t>
              </a:r>
            </a:p>
            <a:p>
              <a:pPr defTabSz="514350">
                <a:lnSpc>
                  <a:spcPct val="120000"/>
                </a:lnSpc>
                <a:spcBef>
                  <a:spcPct val="0"/>
                </a:spcBef>
                <a:defRPr/>
              </a:pPr>
              <a:r>
                <a:rPr lang="en-US" altLang="zh-CN" sz="900" kern="0" dirty="0">
                  <a:solidFill>
                    <a:srgbClr val="000000">
                      <a:lumMod val="65000"/>
                      <a:lumOff val="35000"/>
                    </a:srgbClr>
                  </a:solidFill>
                  <a:latin typeface="Arial" panose="020B0604020202020204"/>
                  <a:ea typeface="Microsoft YaHei" panose="020B0503020204020204" charset="-122"/>
                </a:rPr>
                <a:t>Agenda Adusting</a:t>
              </a:r>
            </a:p>
            <a:p>
              <a:pPr defTabSz="514350">
                <a:lnSpc>
                  <a:spcPct val="120000"/>
                </a:lnSpc>
                <a:spcBef>
                  <a:spcPct val="0"/>
                </a:spcBef>
                <a:defRPr/>
              </a:pPr>
              <a:r>
                <a:rPr lang="en-US" altLang="zh-CN" sz="900" kern="0" dirty="0">
                  <a:solidFill>
                    <a:srgbClr val="000000">
                      <a:lumMod val="65000"/>
                      <a:lumOff val="35000"/>
                    </a:srgbClr>
                  </a:solidFill>
                  <a:latin typeface="Arial" panose="020B0604020202020204"/>
                  <a:ea typeface="Microsoft YaHei" panose="020B0503020204020204" charset="-122"/>
                </a:rPr>
                <a:t>Conference Material</a:t>
              </a:r>
            </a:p>
          </p:txBody>
        </p:sp>
        <p:sp>
          <p:nvSpPr>
            <p:cNvPr id="67" name="ïš1ídè">
              <a:extLst>
                <a:ext uri="{FF2B5EF4-FFF2-40B4-BE49-F238E27FC236}">
                  <a16:creationId xmlns:a16="http://schemas.microsoft.com/office/drawing/2014/main" id="{81C910D8-4A4F-89F6-1D7E-1F90F240D087}"/>
                </a:ext>
              </a:extLst>
            </p:cNvPr>
            <p:cNvSpPr txBox="1"/>
            <p:nvPr/>
          </p:nvSpPr>
          <p:spPr bwMode="auto">
            <a:xfrm>
              <a:off x="1944071" y="370396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ormAutofit fontScale="95000" lnSpcReduction="10000"/>
            </a:bodyPr>
            <a:lstStyle/>
            <a:p>
              <a:pPr algn="ctr" defTabSz="514350">
                <a:spcBef>
                  <a:spcPct val="0"/>
                </a:spcBef>
                <a:defRPr/>
              </a:pPr>
              <a:r>
                <a:rPr lang="en-US" altLang="zh-CN" b="1" kern="0" dirty="0">
                  <a:solidFill>
                    <a:srgbClr val="000000">
                      <a:lumMod val="65000"/>
                      <a:lumOff val="35000"/>
                    </a:srgbClr>
                  </a:solidFill>
                  <a:latin typeface="Arial" panose="020B0604020202020204"/>
                  <a:ea typeface="Microsoft YaHei" panose="020B0503020204020204" charset="-122"/>
                </a:rPr>
                <a:t>Registration</a:t>
              </a:r>
            </a:p>
          </p:txBody>
        </p:sp>
      </p:grpSp>
      <p:grpSp>
        <p:nvGrpSpPr>
          <p:cNvPr id="68" name="iṩ1iḓé">
            <a:extLst>
              <a:ext uri="{FF2B5EF4-FFF2-40B4-BE49-F238E27FC236}">
                <a16:creationId xmlns:a16="http://schemas.microsoft.com/office/drawing/2014/main" id="{1C4A81A6-7858-1C47-7A6C-72664F330F12}"/>
              </a:ext>
            </a:extLst>
          </p:cNvPr>
          <p:cNvGrpSpPr/>
          <p:nvPr/>
        </p:nvGrpSpPr>
        <p:grpSpPr>
          <a:xfrm>
            <a:off x="7100439" y="3806097"/>
            <a:ext cx="1605897" cy="669676"/>
            <a:chOff x="2622087" y="3698626"/>
            <a:chExt cx="2108063" cy="865029"/>
          </a:xfrm>
        </p:grpSpPr>
        <p:sp>
          <p:nvSpPr>
            <p:cNvPr id="69" name="îSḻiďê">
              <a:extLst>
                <a:ext uri="{FF2B5EF4-FFF2-40B4-BE49-F238E27FC236}">
                  <a16:creationId xmlns:a16="http://schemas.microsoft.com/office/drawing/2014/main" id="{3EB8D200-7334-E3CB-AE01-F26F24737F3A}"/>
                </a:ext>
              </a:extLst>
            </p:cNvPr>
            <p:cNvSpPr/>
            <p:nvPr/>
          </p:nvSpPr>
          <p:spPr bwMode="auto">
            <a:xfrm>
              <a:off x="2829873" y="4006256"/>
              <a:ext cx="1865185" cy="55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normAutofit/>
            </a:bodyPr>
            <a:lstStyle/>
            <a:p>
              <a:pPr defTabSz="514350">
                <a:lnSpc>
                  <a:spcPct val="120000"/>
                </a:lnSpc>
                <a:spcBef>
                  <a:spcPct val="0"/>
                </a:spcBef>
                <a:defRPr/>
              </a:pPr>
              <a:r>
                <a:rPr lang="en-US" sz="900" kern="0" dirty="0">
                  <a:solidFill>
                    <a:srgbClr val="000000">
                      <a:lumMod val="65000"/>
                      <a:lumOff val="35000"/>
                    </a:srgbClr>
                  </a:solidFill>
                  <a:latin typeface="Arial" panose="020B0604020202020204"/>
                  <a:ea typeface="Microsoft YaHei" panose="020B0503020204020204" charset="-122"/>
                </a:rPr>
                <a:t>Participants Analysis</a:t>
              </a:r>
            </a:p>
            <a:p>
              <a:pPr defTabSz="514350">
                <a:lnSpc>
                  <a:spcPct val="120000"/>
                </a:lnSpc>
                <a:spcBef>
                  <a:spcPct val="0"/>
                </a:spcBef>
                <a:defRPr/>
              </a:pPr>
              <a:r>
                <a:rPr lang="en-US" sz="900" kern="0" dirty="0">
                  <a:solidFill>
                    <a:srgbClr val="000000">
                      <a:lumMod val="65000"/>
                      <a:lumOff val="35000"/>
                    </a:srgbClr>
                  </a:solidFill>
                  <a:latin typeface="Arial" panose="020B0604020202020204"/>
                  <a:ea typeface="Microsoft YaHei" panose="020B0503020204020204" charset="-122"/>
                </a:rPr>
                <a:t>Financial Analysis</a:t>
              </a:r>
            </a:p>
            <a:p>
              <a:pPr defTabSz="514350">
                <a:lnSpc>
                  <a:spcPct val="120000"/>
                </a:lnSpc>
                <a:spcBef>
                  <a:spcPct val="0"/>
                </a:spcBef>
                <a:defRPr/>
              </a:pPr>
              <a:endParaRPr lang="en-US" sz="900" kern="0" dirty="0">
                <a:solidFill>
                  <a:srgbClr val="000000">
                    <a:lumMod val="65000"/>
                    <a:lumOff val="35000"/>
                  </a:srgbClr>
                </a:solidFill>
                <a:latin typeface="Arial" panose="020B0604020202020204"/>
                <a:ea typeface="Microsoft YaHei" panose="020B0503020204020204" charset="-122"/>
              </a:endParaRPr>
            </a:p>
          </p:txBody>
        </p:sp>
        <p:sp>
          <p:nvSpPr>
            <p:cNvPr id="70" name="îSliďê">
              <a:extLst>
                <a:ext uri="{FF2B5EF4-FFF2-40B4-BE49-F238E27FC236}">
                  <a16:creationId xmlns:a16="http://schemas.microsoft.com/office/drawing/2014/main" id="{A09F5FA2-914B-BB98-8C65-9AE86AF05818}"/>
                </a:ext>
              </a:extLst>
            </p:cNvPr>
            <p:cNvSpPr txBox="1"/>
            <p:nvPr/>
          </p:nvSpPr>
          <p:spPr bwMode="auto">
            <a:xfrm>
              <a:off x="2622087" y="3698626"/>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ormAutofit fontScale="95000" lnSpcReduction="10000"/>
            </a:bodyPr>
            <a:lstStyle/>
            <a:p>
              <a:pPr algn="ctr" defTabSz="514350">
                <a:spcBef>
                  <a:spcPct val="0"/>
                </a:spcBef>
                <a:defRPr/>
              </a:pPr>
              <a:r>
                <a:rPr lang="en-US" altLang="zh-CN" b="1" kern="0" dirty="0">
                  <a:solidFill>
                    <a:srgbClr val="000000">
                      <a:lumMod val="65000"/>
                      <a:lumOff val="35000"/>
                    </a:srgbClr>
                  </a:solidFill>
                  <a:latin typeface="Arial" panose="020B0604020202020204"/>
                  <a:ea typeface="Microsoft YaHei" panose="020B0503020204020204" charset="-122"/>
                </a:rPr>
                <a:t>Data Analysis</a:t>
              </a:r>
            </a:p>
          </p:txBody>
        </p:sp>
      </p:grpSp>
      <p:cxnSp>
        <p:nvCxnSpPr>
          <p:cNvPr id="71" name="直接连接符 70">
            <a:extLst>
              <a:ext uri="{FF2B5EF4-FFF2-40B4-BE49-F238E27FC236}">
                <a16:creationId xmlns:a16="http://schemas.microsoft.com/office/drawing/2014/main" id="{11DB0D23-53C1-E445-0541-E3F5E797B4CB}"/>
              </a:ext>
            </a:extLst>
          </p:cNvPr>
          <p:cNvCxnSpPr/>
          <p:nvPr/>
        </p:nvCxnSpPr>
        <p:spPr>
          <a:xfrm>
            <a:off x="2845315" y="3810231"/>
            <a:ext cx="0" cy="751156"/>
          </a:xfrm>
          <a:prstGeom prst="line">
            <a:avLst/>
          </a:prstGeom>
          <a:noFill/>
          <a:ln w="3175" cap="rnd" cmpd="sng" algn="ctr">
            <a:solidFill>
              <a:srgbClr val="FFFFFF">
                <a:lumMod val="85000"/>
              </a:srgbClr>
            </a:solidFill>
            <a:prstDash val="solid"/>
            <a:round/>
            <a:headEnd type="none"/>
            <a:tailEnd type="none" w="med" len="med"/>
          </a:ln>
          <a:effectLst/>
        </p:spPr>
      </p:cxnSp>
      <p:cxnSp>
        <p:nvCxnSpPr>
          <p:cNvPr id="72" name="直接连接符 71">
            <a:extLst>
              <a:ext uri="{FF2B5EF4-FFF2-40B4-BE49-F238E27FC236}">
                <a16:creationId xmlns:a16="http://schemas.microsoft.com/office/drawing/2014/main" id="{8AD05A95-0C26-C274-35FD-D3D2453E178F}"/>
              </a:ext>
            </a:extLst>
          </p:cNvPr>
          <p:cNvCxnSpPr/>
          <p:nvPr/>
        </p:nvCxnSpPr>
        <p:spPr>
          <a:xfrm>
            <a:off x="4789931" y="3810231"/>
            <a:ext cx="0" cy="751156"/>
          </a:xfrm>
          <a:prstGeom prst="line">
            <a:avLst/>
          </a:prstGeom>
          <a:noFill/>
          <a:ln w="3175" cap="rnd" cmpd="sng" algn="ctr">
            <a:solidFill>
              <a:srgbClr val="FFFFFF">
                <a:lumMod val="85000"/>
              </a:srgbClr>
            </a:solidFill>
            <a:prstDash val="solid"/>
            <a:round/>
            <a:headEnd type="none"/>
            <a:tailEnd type="none" w="med" len="med"/>
          </a:ln>
          <a:effectLst/>
        </p:spPr>
      </p:cxnSp>
      <p:cxnSp>
        <p:nvCxnSpPr>
          <p:cNvPr id="73" name="直接连接符 72">
            <a:extLst>
              <a:ext uri="{FF2B5EF4-FFF2-40B4-BE49-F238E27FC236}">
                <a16:creationId xmlns:a16="http://schemas.microsoft.com/office/drawing/2014/main" id="{02451835-4A4E-4337-D03B-F50D92F33A3B}"/>
              </a:ext>
            </a:extLst>
          </p:cNvPr>
          <p:cNvCxnSpPr/>
          <p:nvPr/>
        </p:nvCxnSpPr>
        <p:spPr>
          <a:xfrm>
            <a:off x="6700990" y="3818154"/>
            <a:ext cx="0" cy="751156"/>
          </a:xfrm>
          <a:prstGeom prst="line">
            <a:avLst/>
          </a:prstGeom>
          <a:noFill/>
          <a:ln w="3175" cap="rnd" cmpd="sng" algn="ctr">
            <a:solidFill>
              <a:srgbClr val="FFFFFF">
                <a:lumMod val="85000"/>
              </a:srgbClr>
            </a:solidFill>
            <a:prstDash val="solid"/>
            <a:round/>
            <a:headEnd type="none"/>
            <a:tailEnd type="none" w="med" len="med"/>
          </a:ln>
          <a:effectLst/>
        </p:spPr>
      </p:cxnSp>
      <p:sp>
        <p:nvSpPr>
          <p:cNvPr id="74" name="îṡľiḋé">
            <a:extLst>
              <a:ext uri="{FF2B5EF4-FFF2-40B4-BE49-F238E27FC236}">
                <a16:creationId xmlns:a16="http://schemas.microsoft.com/office/drawing/2014/main" id="{52FC6F57-8093-F1E9-4B2E-FD7C7185D245}"/>
              </a:ext>
            </a:extLst>
          </p:cNvPr>
          <p:cNvSpPr txBox="1"/>
          <p:nvPr/>
        </p:nvSpPr>
        <p:spPr bwMode="auto">
          <a:xfrm>
            <a:off x="7016270" y="2138055"/>
            <a:ext cx="1605897" cy="31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500" tIns="35100" rIns="67500" bIns="35100">
            <a:noAutofit/>
          </a:bodyPr>
          <a:lstStyle/>
          <a:p>
            <a:pPr defTabSz="514350">
              <a:spcBef>
                <a:spcPct val="0"/>
              </a:spcBef>
              <a:defRPr/>
            </a:pPr>
            <a:r>
              <a:rPr lang="en-US" altLang="zh-CN" sz="1650" b="1" kern="0" dirty="0">
                <a:solidFill>
                  <a:srgbClr val="000000">
                    <a:lumMod val="65000"/>
                    <a:lumOff val="35000"/>
                  </a:srgbClr>
                </a:solidFill>
                <a:latin typeface="Arial" panose="020B0604020202020204"/>
                <a:ea typeface="Microsoft YaHei" panose="020B0503020204020204" charset="-122"/>
              </a:rPr>
              <a:t>Live Streaming</a:t>
            </a:r>
          </a:p>
        </p:txBody>
      </p:sp>
      <p:sp>
        <p:nvSpPr>
          <p:cNvPr id="75" name="isḻîḓé">
            <a:extLst>
              <a:ext uri="{FF2B5EF4-FFF2-40B4-BE49-F238E27FC236}">
                <a16:creationId xmlns:a16="http://schemas.microsoft.com/office/drawing/2014/main" id="{7330840F-19F3-079D-F086-6B705529E673}"/>
              </a:ext>
            </a:extLst>
          </p:cNvPr>
          <p:cNvSpPr/>
          <p:nvPr/>
        </p:nvSpPr>
        <p:spPr bwMode="auto">
          <a:xfrm>
            <a:off x="7026640" y="2336914"/>
            <a:ext cx="1302428" cy="431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00" tIns="35100" rIns="67500" bIns="35100" anchor="t" anchorCtr="0">
            <a:normAutofit/>
          </a:bodyPr>
          <a:lstStyle/>
          <a:p>
            <a:pPr defTabSz="514350">
              <a:lnSpc>
                <a:spcPct val="120000"/>
              </a:lnSpc>
              <a:spcBef>
                <a:spcPct val="0"/>
              </a:spcBef>
              <a:defRPr/>
            </a:pPr>
            <a:r>
              <a:rPr lang="en-US" sz="900" kern="0" dirty="0">
                <a:solidFill>
                  <a:srgbClr val="000000">
                    <a:lumMod val="65000"/>
                    <a:lumOff val="35000"/>
                  </a:srgbClr>
                </a:solidFill>
                <a:latin typeface="Arial" panose="020B0604020202020204"/>
                <a:ea typeface="Microsoft YaHei" panose="020B0503020204020204" charset="-122"/>
              </a:rPr>
              <a:t>Broadcast Service</a:t>
            </a:r>
          </a:p>
          <a:p>
            <a:pPr defTabSz="514350">
              <a:lnSpc>
                <a:spcPct val="120000"/>
              </a:lnSpc>
              <a:spcBef>
                <a:spcPct val="0"/>
              </a:spcBef>
              <a:defRPr/>
            </a:pPr>
            <a:r>
              <a:rPr lang="en-US" sz="900" kern="0" dirty="0">
                <a:solidFill>
                  <a:srgbClr val="000000">
                    <a:lumMod val="65000"/>
                    <a:lumOff val="35000"/>
                  </a:srgbClr>
                </a:solidFill>
                <a:latin typeface="Arial" panose="020B0604020202020204"/>
                <a:ea typeface="Microsoft YaHei" panose="020B0503020204020204" charset="-122"/>
              </a:rPr>
              <a:t>Event Recording</a:t>
            </a:r>
          </a:p>
        </p:txBody>
      </p:sp>
      <p:sp>
        <p:nvSpPr>
          <p:cNvPr id="76" name="ísḻïdé">
            <a:extLst>
              <a:ext uri="{FF2B5EF4-FFF2-40B4-BE49-F238E27FC236}">
                <a16:creationId xmlns:a16="http://schemas.microsoft.com/office/drawing/2014/main" id="{9724BF19-A9AC-ED19-2A95-4A7393331B41}"/>
              </a:ext>
            </a:extLst>
          </p:cNvPr>
          <p:cNvSpPr/>
          <p:nvPr/>
        </p:nvSpPr>
        <p:spPr bwMode="auto">
          <a:xfrm flipV="1">
            <a:off x="6873513" y="2255519"/>
            <a:ext cx="0" cy="611415"/>
          </a:xfrm>
          <a:prstGeom prst="line">
            <a:avLst/>
          </a:prstGeom>
          <a:noFill/>
          <a:ln w="12700" cmpd="sng">
            <a:solidFill>
              <a:srgbClr val="7F7F7F"/>
            </a:solidFill>
            <a:round/>
            <a:tailEnd type="oval" w="med" len="med"/>
          </a:ln>
          <a:extLst>
            <a:ext uri="{909E8E84-426E-40DD-AFC4-6F175D3DCCD1}">
              <a14:hiddenFill xmlns:a14="http://schemas.microsoft.com/office/drawing/2010/main">
                <a:noFill/>
              </a14:hiddenFill>
            </a:ext>
          </a:extLst>
        </p:spPr>
        <p:txBody>
          <a:bodyPr anchor="ctr"/>
          <a:lstStyle/>
          <a:p>
            <a:pPr algn="ctr" defTabSz="514350">
              <a:defRPr/>
            </a:pPr>
            <a:endParaRPr kern="0" dirty="0">
              <a:solidFill>
                <a:srgbClr val="000000">
                  <a:lumMod val="65000"/>
                  <a:lumOff val="35000"/>
                </a:srgbClr>
              </a:solidFill>
              <a:latin typeface="Arial" panose="020B0604020202020204"/>
              <a:ea typeface="Microsoft YaHei" panose="020B0503020204020204" charset="-122"/>
            </a:endParaRPr>
          </a:p>
        </p:txBody>
      </p:sp>
      <p:sp>
        <p:nvSpPr>
          <p:cNvPr id="77" name="矩形 76">
            <a:extLst>
              <a:ext uri="{FF2B5EF4-FFF2-40B4-BE49-F238E27FC236}">
                <a16:creationId xmlns:a16="http://schemas.microsoft.com/office/drawing/2014/main" id="{989ADD90-DE23-F8CA-2F65-32EF3D9DCA0C}"/>
              </a:ext>
            </a:extLst>
          </p:cNvPr>
          <p:cNvSpPr/>
          <p:nvPr/>
        </p:nvSpPr>
        <p:spPr>
          <a:xfrm>
            <a:off x="1112047" y="758183"/>
            <a:ext cx="6710690" cy="415498"/>
          </a:xfrm>
          <a:prstGeom prst="rect">
            <a:avLst/>
          </a:prstGeom>
        </p:spPr>
        <p:txBody>
          <a:bodyPr wrap="square">
            <a:spAutoFit/>
          </a:bodyPr>
          <a:lstStyle/>
          <a:p>
            <a:pPr algn="ctr" defTabSz="514350"/>
            <a:r>
              <a:rPr lang="en-US" altLang="zh-CN" sz="2100" b="1" dirty="0">
                <a:solidFill>
                  <a:srgbClr val="C62A87"/>
                </a:solidFill>
                <a:latin typeface="Microsoft YaHei" panose="020B0503020204020204" charset="-122"/>
                <a:ea typeface="Microsoft YaHei" panose="020B0503020204020204" charset="-122"/>
              </a:rPr>
              <a:t>Online SaaS Solution for </a:t>
            </a:r>
            <a:r>
              <a:rPr lang="en-US" altLang="zh-CN" sz="2100" b="1" u="sng" dirty="0">
                <a:solidFill>
                  <a:srgbClr val="C62A87"/>
                </a:solidFill>
                <a:latin typeface="Microsoft YaHei" panose="020B0503020204020204" charset="-122"/>
                <a:ea typeface="Microsoft YaHei" panose="020B0503020204020204" charset="-122"/>
              </a:rPr>
              <a:t>Academic Conferences</a:t>
            </a:r>
          </a:p>
        </p:txBody>
      </p:sp>
      <p:sp>
        <p:nvSpPr>
          <p:cNvPr id="78" name="燕尾形 1">
            <a:extLst>
              <a:ext uri="{FF2B5EF4-FFF2-40B4-BE49-F238E27FC236}">
                <a16:creationId xmlns:a16="http://schemas.microsoft.com/office/drawing/2014/main" id="{FE14EE9F-F0E6-65F4-106E-D20811C9813B}"/>
              </a:ext>
            </a:extLst>
          </p:cNvPr>
          <p:cNvSpPr/>
          <p:nvPr/>
        </p:nvSpPr>
        <p:spPr>
          <a:xfrm>
            <a:off x="898997" y="1459152"/>
            <a:ext cx="1350150" cy="486054"/>
          </a:xfrm>
          <a:prstGeom prst="chevron">
            <a:avLst/>
          </a:prstGeom>
          <a:solidFill>
            <a:schemeClr val="bg1">
              <a:lumMod val="85000"/>
            </a:schemeClr>
          </a:solidFill>
          <a:ln w="19050">
            <a:solidFill>
              <a:schemeClr val="bg1">
                <a:lumMod val="85000"/>
              </a:schemeClr>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fontAlgn="ctr"/>
            <a:r>
              <a:rPr lang="en-US" altLang="zh-CN" sz="1200" b="1" dirty="0">
                <a:solidFill>
                  <a:srgbClr val="C62A87"/>
                </a:solidFill>
                <a:latin typeface="Arial" panose="020B0604020202020204" pitchFamily="34" charset="0"/>
                <a:ea typeface="Microsoft YaHei" panose="020B0503020204020204" charset="-122"/>
                <a:cs typeface="Arial" panose="020B0604020202020204" pitchFamily="34" charset="0"/>
              </a:rPr>
              <a:t>Planning</a:t>
            </a:r>
          </a:p>
        </p:txBody>
      </p:sp>
      <p:sp>
        <p:nvSpPr>
          <p:cNvPr id="79" name="燕尾形 2">
            <a:extLst>
              <a:ext uri="{FF2B5EF4-FFF2-40B4-BE49-F238E27FC236}">
                <a16:creationId xmlns:a16="http://schemas.microsoft.com/office/drawing/2014/main" id="{60239E56-0DD5-1DBA-6909-D30437C6FFD1}"/>
              </a:ext>
            </a:extLst>
          </p:cNvPr>
          <p:cNvSpPr/>
          <p:nvPr/>
        </p:nvSpPr>
        <p:spPr>
          <a:xfrm>
            <a:off x="2127264" y="1469390"/>
            <a:ext cx="1350150" cy="486054"/>
          </a:xfrm>
          <a:prstGeom prst="chevron">
            <a:avLst/>
          </a:prstGeom>
          <a:solidFill>
            <a:schemeClr val="bg1">
              <a:lumMod val="85000"/>
            </a:schemeClr>
          </a:solidFill>
          <a:ln w="19050">
            <a:solidFill>
              <a:schemeClr val="bg1">
                <a:lumMod val="85000"/>
              </a:schemeClr>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a:r>
              <a:rPr lang="en-US" altLang="zh-CN" sz="1200" b="1" dirty="0">
                <a:solidFill>
                  <a:srgbClr val="C62A87"/>
                </a:solidFill>
                <a:latin typeface="Arial" panose="020B0604020202020204" pitchFamily="34" charset="0"/>
                <a:ea typeface="Microsoft YaHei" panose="020B0503020204020204" charset="-122"/>
                <a:cs typeface="Arial" panose="020B0604020202020204" pitchFamily="34" charset="0"/>
                <a:sym typeface="+mn-ea"/>
              </a:rPr>
              <a:t>Invitation</a:t>
            </a:r>
            <a:endParaRPr lang="en-US" altLang="zh-CN" sz="1200" b="1" dirty="0">
              <a:solidFill>
                <a:srgbClr val="C62A87"/>
              </a:solidFill>
              <a:latin typeface="AvantGarde Md BT" pitchFamily="34" charset="0"/>
              <a:ea typeface="Microsoft YaHei" panose="020B0503020204020204" charset="-122"/>
            </a:endParaRPr>
          </a:p>
        </p:txBody>
      </p:sp>
      <p:sp>
        <p:nvSpPr>
          <p:cNvPr id="80" name="燕尾形 3">
            <a:extLst>
              <a:ext uri="{FF2B5EF4-FFF2-40B4-BE49-F238E27FC236}">
                <a16:creationId xmlns:a16="http://schemas.microsoft.com/office/drawing/2014/main" id="{4119BB6F-BA13-152D-B94D-5E2EE03C3ECF}"/>
              </a:ext>
            </a:extLst>
          </p:cNvPr>
          <p:cNvSpPr/>
          <p:nvPr/>
        </p:nvSpPr>
        <p:spPr>
          <a:xfrm>
            <a:off x="3345871" y="1466811"/>
            <a:ext cx="1350150" cy="486054"/>
          </a:xfrm>
          <a:prstGeom prst="chevron">
            <a:avLst/>
          </a:prstGeom>
          <a:solidFill>
            <a:schemeClr val="bg1">
              <a:lumMod val="85000"/>
            </a:schemeClr>
          </a:solidFill>
          <a:ln w="19050">
            <a:solidFill>
              <a:schemeClr val="bg1">
                <a:lumMod val="85000"/>
              </a:schemeClr>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defTabSz="514350"/>
            <a:endParaRPr lang="en-US" altLang="zh-CN" sz="900" b="1" dirty="0">
              <a:solidFill>
                <a:srgbClr val="C62A87"/>
              </a:solidFill>
              <a:latin typeface="Arial" panose="020B0604020202020204" pitchFamily="34" charset="0"/>
              <a:ea typeface="Microsoft YaHei" panose="020B0503020204020204" charset="-122"/>
              <a:cs typeface="Arial" panose="020B0604020202020204" pitchFamily="34" charset="0"/>
            </a:endParaRPr>
          </a:p>
        </p:txBody>
      </p:sp>
      <p:sp>
        <p:nvSpPr>
          <p:cNvPr id="81" name="燕尾形 4">
            <a:extLst>
              <a:ext uri="{FF2B5EF4-FFF2-40B4-BE49-F238E27FC236}">
                <a16:creationId xmlns:a16="http://schemas.microsoft.com/office/drawing/2014/main" id="{A47DFFF1-AF47-F99F-FBE2-ACC9A03D7A33}"/>
              </a:ext>
            </a:extLst>
          </p:cNvPr>
          <p:cNvSpPr/>
          <p:nvPr/>
        </p:nvSpPr>
        <p:spPr>
          <a:xfrm>
            <a:off x="4571998" y="1462062"/>
            <a:ext cx="1350150" cy="486054"/>
          </a:xfrm>
          <a:prstGeom prst="chevron">
            <a:avLst/>
          </a:prstGeom>
          <a:solidFill>
            <a:schemeClr val="bg1">
              <a:lumMod val="85000"/>
            </a:schemeClr>
          </a:solidFill>
          <a:ln w="19050">
            <a:solidFill>
              <a:schemeClr val="bg1">
                <a:lumMod val="85000"/>
              </a:schemeClr>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defTabSz="514350"/>
            <a:endParaRPr lang="en-US" altLang="zh-CN" sz="1200" b="1" dirty="0">
              <a:solidFill>
                <a:srgbClr val="C62A87"/>
              </a:solidFill>
              <a:latin typeface="AvantGarde Md BT" pitchFamily="34" charset="0"/>
              <a:ea typeface="Microsoft YaHei" panose="020B0503020204020204" charset="-122"/>
            </a:endParaRPr>
          </a:p>
        </p:txBody>
      </p:sp>
      <p:sp>
        <p:nvSpPr>
          <p:cNvPr id="82" name="燕尾形 1">
            <a:extLst>
              <a:ext uri="{FF2B5EF4-FFF2-40B4-BE49-F238E27FC236}">
                <a16:creationId xmlns:a16="http://schemas.microsoft.com/office/drawing/2014/main" id="{5C9A8135-03F1-1F6F-2F18-5FE36F1AF96C}"/>
              </a:ext>
            </a:extLst>
          </p:cNvPr>
          <p:cNvSpPr/>
          <p:nvPr/>
        </p:nvSpPr>
        <p:spPr>
          <a:xfrm>
            <a:off x="5790605" y="1459152"/>
            <a:ext cx="1350150" cy="486054"/>
          </a:xfrm>
          <a:prstGeom prst="chevron">
            <a:avLst/>
          </a:prstGeom>
          <a:solidFill>
            <a:schemeClr val="bg1">
              <a:lumMod val="85000"/>
            </a:schemeClr>
          </a:solidFill>
          <a:ln w="19050">
            <a:solidFill>
              <a:schemeClr val="bg1">
                <a:lumMod val="85000"/>
              </a:schemeClr>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defTabSz="514350"/>
            <a:endParaRPr lang="zh-CN" altLang="en-US" sz="1200" b="1" dirty="0">
              <a:solidFill>
                <a:srgbClr val="C62A87"/>
              </a:solidFill>
              <a:latin typeface="AvantGarde Md BT" pitchFamily="34" charset="0"/>
              <a:ea typeface="Microsoft YaHei" panose="020B0503020204020204" charset="-122"/>
            </a:endParaRPr>
          </a:p>
        </p:txBody>
      </p:sp>
      <p:sp>
        <p:nvSpPr>
          <p:cNvPr id="83" name="燕尾形 2">
            <a:extLst>
              <a:ext uri="{FF2B5EF4-FFF2-40B4-BE49-F238E27FC236}">
                <a16:creationId xmlns:a16="http://schemas.microsoft.com/office/drawing/2014/main" id="{E1FF3149-3CF4-E11F-6080-296081117763}"/>
              </a:ext>
            </a:extLst>
          </p:cNvPr>
          <p:cNvSpPr/>
          <p:nvPr/>
        </p:nvSpPr>
        <p:spPr>
          <a:xfrm>
            <a:off x="7009211" y="1461888"/>
            <a:ext cx="1350150" cy="486054"/>
          </a:xfrm>
          <a:prstGeom prst="chevron">
            <a:avLst/>
          </a:prstGeom>
          <a:solidFill>
            <a:schemeClr val="bg1">
              <a:lumMod val="85000"/>
            </a:schemeClr>
          </a:solidFill>
          <a:ln w="19050">
            <a:solidFill>
              <a:schemeClr val="bg1">
                <a:lumMod val="85000"/>
              </a:schemeClr>
            </a:solidFill>
          </a:ln>
          <a:effectLst>
            <a:outerShdw blurRad="76200" dist="762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514350"/>
            <a:r>
              <a:rPr lang="en-US" altLang="zh-CN" sz="1200" b="1" dirty="0">
                <a:solidFill>
                  <a:srgbClr val="C62A87"/>
                </a:solidFill>
                <a:latin typeface="Arial" panose="020B0604020202020204" pitchFamily="34" charset="0"/>
                <a:ea typeface="Microsoft YaHei" panose="020B0503020204020204" charset="-122"/>
                <a:cs typeface="Arial" panose="020B0604020202020204" pitchFamily="34" charset="0"/>
              </a:rPr>
              <a:t>Stats &amp; Analysis</a:t>
            </a:r>
          </a:p>
        </p:txBody>
      </p:sp>
      <p:sp>
        <p:nvSpPr>
          <p:cNvPr id="84" name="文本框 83">
            <a:extLst>
              <a:ext uri="{FF2B5EF4-FFF2-40B4-BE49-F238E27FC236}">
                <a16:creationId xmlns:a16="http://schemas.microsoft.com/office/drawing/2014/main" id="{C99D3C8C-D465-997A-86EC-A2CD17E0077A}"/>
              </a:ext>
            </a:extLst>
          </p:cNvPr>
          <p:cNvSpPr txBox="1"/>
          <p:nvPr/>
        </p:nvSpPr>
        <p:spPr>
          <a:xfrm>
            <a:off x="3527584" y="1585913"/>
            <a:ext cx="1082348" cy="276999"/>
          </a:xfrm>
          <a:prstGeom prst="rect">
            <a:avLst/>
          </a:prstGeom>
          <a:noFill/>
        </p:spPr>
        <p:txBody>
          <a:bodyPr wrap="none" rtlCol="0">
            <a:spAutoFit/>
          </a:bodyPr>
          <a:lstStyle/>
          <a:p>
            <a:pPr defTabSz="514350"/>
            <a:r>
              <a:rPr lang="en-US" altLang="zh-CN" sz="1200" b="1" dirty="0">
                <a:solidFill>
                  <a:srgbClr val="C62A87"/>
                </a:solidFill>
                <a:latin typeface="Arial" panose="020B0604020202020204" pitchFamily="34" charset="0"/>
                <a:ea typeface="Microsoft YaHei" panose="020B0503020204020204" charset="-122"/>
                <a:cs typeface="Arial" panose="020B0604020202020204" pitchFamily="34" charset="0"/>
                <a:sym typeface="+mn-ea"/>
              </a:rPr>
              <a:t>Registration</a:t>
            </a:r>
            <a:endParaRPr lang="en-US" altLang="zh-CN" sz="1350" dirty="0">
              <a:solidFill>
                <a:prstClr val="black"/>
              </a:solidFill>
              <a:latin typeface="Arial"/>
            </a:endParaRPr>
          </a:p>
        </p:txBody>
      </p:sp>
      <p:sp>
        <p:nvSpPr>
          <p:cNvPr id="85" name="文本框 84">
            <a:extLst>
              <a:ext uri="{FF2B5EF4-FFF2-40B4-BE49-F238E27FC236}">
                <a16:creationId xmlns:a16="http://schemas.microsoft.com/office/drawing/2014/main" id="{AD024D34-20EF-4332-32D1-9D0E2EA3D041}"/>
              </a:ext>
            </a:extLst>
          </p:cNvPr>
          <p:cNvSpPr txBox="1"/>
          <p:nvPr/>
        </p:nvSpPr>
        <p:spPr>
          <a:xfrm>
            <a:off x="4810125" y="1578769"/>
            <a:ext cx="1127232" cy="276999"/>
          </a:xfrm>
          <a:prstGeom prst="rect">
            <a:avLst/>
          </a:prstGeom>
          <a:noFill/>
        </p:spPr>
        <p:txBody>
          <a:bodyPr wrap="none" rtlCol="0">
            <a:spAutoFit/>
          </a:bodyPr>
          <a:lstStyle/>
          <a:p>
            <a:pPr defTabSz="514350"/>
            <a:r>
              <a:rPr lang="en-US" altLang="zh-CN" sz="1200" b="1" dirty="0">
                <a:solidFill>
                  <a:srgbClr val="C62A87"/>
                </a:solidFill>
                <a:latin typeface="Arial" panose="020B0604020202020204" pitchFamily="34" charset="0"/>
                <a:ea typeface="Microsoft YaHei" panose="020B0503020204020204" charset="-122"/>
                <a:cs typeface="Arial" panose="020B0604020202020204" pitchFamily="34" charset="0"/>
                <a:sym typeface="+mn-ea"/>
              </a:rPr>
              <a:t>Organization</a:t>
            </a:r>
            <a:endParaRPr lang="en-US" altLang="zh-CN" sz="1350" dirty="0">
              <a:solidFill>
                <a:prstClr val="black"/>
              </a:solidFill>
              <a:latin typeface="Arial"/>
            </a:endParaRPr>
          </a:p>
        </p:txBody>
      </p:sp>
      <p:sp>
        <p:nvSpPr>
          <p:cNvPr id="86" name="文本框 85">
            <a:extLst>
              <a:ext uri="{FF2B5EF4-FFF2-40B4-BE49-F238E27FC236}">
                <a16:creationId xmlns:a16="http://schemas.microsoft.com/office/drawing/2014/main" id="{0859DC05-82ED-44A9-EC99-7EF6CFCDF072}"/>
              </a:ext>
            </a:extLst>
          </p:cNvPr>
          <p:cNvSpPr txBox="1"/>
          <p:nvPr/>
        </p:nvSpPr>
        <p:spPr>
          <a:xfrm>
            <a:off x="6009799" y="1578769"/>
            <a:ext cx="1124026" cy="276999"/>
          </a:xfrm>
          <a:prstGeom prst="rect">
            <a:avLst/>
          </a:prstGeom>
          <a:noFill/>
        </p:spPr>
        <p:txBody>
          <a:bodyPr wrap="none" rtlCol="0">
            <a:spAutoFit/>
          </a:bodyPr>
          <a:lstStyle/>
          <a:p>
            <a:pPr defTabSz="514350"/>
            <a:r>
              <a:rPr lang="en-US" altLang="zh-CN" sz="1200" b="1" dirty="0">
                <a:solidFill>
                  <a:srgbClr val="C62A87"/>
                </a:solidFill>
                <a:latin typeface="Arial" panose="020B0604020202020204" pitchFamily="34" charset="0"/>
                <a:ea typeface="Microsoft YaHei" panose="020B0503020204020204" charset="-122"/>
                <a:cs typeface="Arial" panose="020B0604020202020204" pitchFamily="34" charset="0"/>
                <a:sym typeface="+mn-ea"/>
              </a:rPr>
              <a:t>Management</a:t>
            </a:r>
            <a:endParaRPr lang="en-US" altLang="zh-CN" sz="1350" dirty="0">
              <a:solidFill>
                <a:prstClr val="black"/>
              </a:solidFill>
              <a:latin typeface="Arial"/>
            </a:endParaRPr>
          </a:p>
        </p:txBody>
      </p:sp>
    </p:spTree>
    <p:extLst>
      <p:ext uri="{BB962C8B-B14F-4D97-AF65-F5344CB8AC3E}">
        <p14:creationId xmlns:p14="http://schemas.microsoft.com/office/powerpoint/2010/main" val="740646945"/>
      </p:ext>
    </p:extLst>
  </p:cSld>
  <p:clrMapOvr>
    <a:masterClrMapping/>
  </p:clrMapOvr>
  <p:transition spd="slow">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mind">
  <a:themeElements>
    <a:clrScheme name="00058">
      <a:dk1>
        <a:sysClr val="windowText" lastClr="000000"/>
      </a:dk1>
      <a:lt1>
        <a:sysClr val="window" lastClr="FFFFFF"/>
      </a:lt1>
      <a:dk2>
        <a:srgbClr val="44546A"/>
      </a:dk2>
      <a:lt2>
        <a:srgbClr val="E7E6E6"/>
      </a:lt2>
      <a:accent1>
        <a:srgbClr val="0185E7"/>
      </a:accent1>
      <a:accent2>
        <a:srgbClr val="1559AB"/>
      </a:accent2>
      <a:accent3>
        <a:srgbClr val="0185E7"/>
      </a:accent3>
      <a:accent4>
        <a:srgbClr val="1559AB"/>
      </a:accent4>
      <a:accent5>
        <a:srgbClr val="0185E7"/>
      </a:accent5>
      <a:accent6>
        <a:srgbClr val="1559AB"/>
      </a:accent6>
      <a:hlink>
        <a:srgbClr val="0185E7"/>
      </a:hlink>
      <a:folHlink>
        <a:srgbClr val="1559AB"/>
      </a:folHlink>
    </a:clrScheme>
    <a:fontScheme name="自定义 11">
      <a:majorFont>
        <a:latin typeface="Arial"/>
        <a:ea typeface="字魂58号-创中黑-Regular"/>
        <a:cs typeface=""/>
      </a:majorFont>
      <a:minorFont>
        <a:latin typeface="Arial"/>
        <a:ea typeface="字魂58号-创中黑-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TotalTime>
  <Words>879</Words>
  <Application>Microsoft Office PowerPoint</Application>
  <PresentationFormat>全屏显示(16:9)</PresentationFormat>
  <Paragraphs>194</Paragraphs>
  <Slides>21</Slides>
  <Notes>1</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21</vt:i4>
      </vt:variant>
    </vt:vector>
  </HeadingPairs>
  <TitlesOfParts>
    <vt:vector size="36" baseType="lpstr">
      <vt:lpstr>AvantGarde Md BT</vt:lpstr>
      <vt:lpstr>FZCuHeiSongS-B-GB</vt:lpstr>
      <vt:lpstr>等线</vt:lpstr>
      <vt:lpstr>Microsoft YaHei</vt:lpstr>
      <vt:lpstr>字魂100号-方方先锋体</vt:lpstr>
      <vt:lpstr>字魂58号-创中黑-Regular</vt:lpstr>
      <vt:lpstr>字魂95号-手刻宋</vt:lpstr>
      <vt:lpstr>Arial</vt:lpstr>
      <vt:lpstr>Calibri</vt:lpstr>
      <vt:lpstr>Cambria</vt:lpstr>
      <vt:lpstr>Impact</vt:lpstr>
      <vt:lpstr>Roboto</vt:lpstr>
      <vt:lpstr>Wingdings</vt:lpstr>
      <vt:lpstr>Office Theme</vt:lpstr>
      <vt:lpstr>Simplemind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Muhammad Afzaal</dc:creator>
  <cp:lastModifiedBy>Mingfang Lu</cp:lastModifiedBy>
  <cp:revision>46</cp:revision>
  <dcterms:created xsi:type="dcterms:W3CDTF">2006-08-16T00:00:00Z</dcterms:created>
  <dcterms:modified xsi:type="dcterms:W3CDTF">2022-08-16T06:37:42Z</dcterms:modified>
</cp:coreProperties>
</file>